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4">
                  <c:v>1.5</c:v>
                </c:pt>
                <c:pt idx="5">
                  <c:v>1.5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  <c:pt idx="12">
                  <c:v>1.5</c:v>
                </c:pt>
                <c:pt idx="13">
                  <c:v>1.5</c:v>
                </c:pt>
                <c:pt idx="14">
                  <c:v>1.5</c:v>
                </c:pt>
                <c:pt idx="15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05-4674-88D6-32E9120496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State2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  <c:pt idx="15">
                  <c:v>2.5</c:v>
                </c:pt>
                <c:pt idx="16">
                  <c:v>2.5</c:v>
                </c:pt>
                <c:pt idx="17">
                  <c:v>2.5</c:v>
                </c:pt>
                <c:pt idx="18">
                  <c:v>2.5</c:v>
                </c:pt>
                <c:pt idx="19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05-4674-88D6-32E9120496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State3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3.5</c:v>
                </c:pt>
                <c:pt idx="1">
                  <c:v>3.5</c:v>
                </c:pt>
                <c:pt idx="2">
                  <c:v>3.5</c:v>
                </c:pt>
                <c:pt idx="8">
                  <c:v>3.5</c:v>
                </c:pt>
                <c:pt idx="9">
                  <c:v>3.5</c:v>
                </c:pt>
                <c:pt idx="10">
                  <c:v>3.5</c:v>
                </c:pt>
                <c:pt idx="11">
                  <c:v>3.5</c:v>
                </c:pt>
                <c:pt idx="1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05-4674-88D6-32E9120496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alpha val="97000"/>
                </a:schemeClr>
              </a:solidFill>
              <a:round/>
            </a:ln>
            <a:effectLst/>
          </c:spPr>
        </c:hiLowLines>
        <c:smooth val="0"/>
        <c:axId val="403497496"/>
        <c:axId val="403294568"/>
      </c:lineChart>
      <c:catAx>
        <c:axId val="403497496"/>
        <c:scaling>
          <c:orientation val="minMax"/>
        </c:scaling>
        <c:delete val="1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403294568"/>
        <c:crosses val="autoZero"/>
        <c:auto val="1"/>
        <c:lblAlgn val="ctr"/>
        <c:lblOffset val="100"/>
        <c:noMultiLvlLbl val="0"/>
      </c:catAx>
      <c:valAx>
        <c:axId val="403294568"/>
        <c:scaling>
          <c:orientation val="minMax"/>
          <c:max val="4"/>
          <c:min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403497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2.7</c:v>
                </c:pt>
                <c:pt idx="3">
                  <c:v>2.5</c:v>
                </c:pt>
                <c:pt idx="4">
                  <c:v>1.5</c:v>
                </c:pt>
                <c:pt idx="5">
                  <c:v>1.6</c:v>
                </c:pt>
                <c:pt idx="6">
                  <c:v>1.3</c:v>
                </c:pt>
                <c:pt idx="7">
                  <c:v>3</c:v>
                </c:pt>
                <c:pt idx="8">
                  <c:v>2</c:v>
                </c:pt>
                <c:pt idx="9">
                  <c:v>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D8-46E6-BD23-9DE1EB852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hiLowLines>
        <c:marker val="1"/>
        <c:smooth val="0"/>
        <c:axId val="403497496"/>
        <c:axId val="403294568"/>
      </c:lineChart>
      <c:catAx>
        <c:axId val="40349749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03294568"/>
        <c:crosses val="autoZero"/>
        <c:auto val="1"/>
        <c:lblAlgn val="ctr"/>
        <c:lblOffset val="100"/>
        <c:noMultiLvlLbl val="0"/>
      </c:catAx>
      <c:valAx>
        <c:axId val="403294568"/>
        <c:scaling>
          <c:orientation val="minMax"/>
          <c:max val="4"/>
          <c:min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403497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1890</c:v>
                </c:pt>
                <c:pt idx="1">
                  <c:v>1891</c:v>
                </c:pt>
                <c:pt idx="2">
                  <c:v>1892</c:v>
                </c:pt>
                <c:pt idx="3">
                  <c:v>1893</c:v>
                </c:pt>
                <c:pt idx="4">
                  <c:v>1894</c:v>
                </c:pt>
                <c:pt idx="5">
                  <c:v>1895</c:v>
                </c:pt>
                <c:pt idx="6">
                  <c:v>1896</c:v>
                </c:pt>
                <c:pt idx="7">
                  <c:v>1897</c:v>
                </c:pt>
                <c:pt idx="8">
                  <c:v>1898</c:v>
                </c:pt>
                <c:pt idx="9">
                  <c:v>1899</c:v>
                </c:pt>
                <c:pt idx="10">
                  <c:v>1900</c:v>
                </c:pt>
                <c:pt idx="11">
                  <c:v>1901</c:v>
                </c:pt>
                <c:pt idx="12">
                  <c:v>1902</c:v>
                </c:pt>
                <c:pt idx="13">
                  <c:v>1903</c:v>
                </c:pt>
                <c:pt idx="14">
                  <c:v>1904</c:v>
                </c:pt>
                <c:pt idx="15">
                  <c:v>1905</c:v>
                </c:pt>
                <c:pt idx="16">
                  <c:v>1906</c:v>
                </c:pt>
                <c:pt idx="17">
                  <c:v>1907</c:v>
                </c:pt>
                <c:pt idx="18">
                  <c:v>1908</c:v>
                </c:pt>
                <c:pt idx="19">
                  <c:v>1909</c:v>
                </c:pt>
                <c:pt idx="20">
                  <c:v>1910</c:v>
                </c:pt>
                <c:pt idx="21">
                  <c:v>1911</c:v>
                </c:pt>
                <c:pt idx="22">
                  <c:v>1912</c:v>
                </c:pt>
                <c:pt idx="23">
                  <c:v>1913</c:v>
                </c:pt>
                <c:pt idx="24">
                  <c:v>1914</c:v>
                </c:pt>
                <c:pt idx="25">
                  <c:v>1915</c:v>
                </c:pt>
                <c:pt idx="26">
                  <c:v>1916</c:v>
                </c:pt>
                <c:pt idx="27">
                  <c:v>1917</c:v>
                </c:pt>
                <c:pt idx="28">
                  <c:v>1918</c:v>
                </c:pt>
                <c:pt idx="29">
                  <c:v>1919</c:v>
                </c:pt>
                <c:pt idx="30">
                  <c:v>1920</c:v>
                </c:pt>
                <c:pt idx="31">
                  <c:v>1921</c:v>
                </c:pt>
                <c:pt idx="32">
                  <c:v>1922</c:v>
                </c:pt>
                <c:pt idx="33">
                  <c:v>1923</c:v>
                </c:pt>
                <c:pt idx="34">
                  <c:v>1924</c:v>
                </c:pt>
                <c:pt idx="35">
                  <c:v>1925</c:v>
                </c:pt>
                <c:pt idx="36">
                  <c:v>1926</c:v>
                </c:pt>
                <c:pt idx="37">
                  <c:v>1927</c:v>
                </c:pt>
                <c:pt idx="38">
                  <c:v>1928</c:v>
                </c:pt>
                <c:pt idx="39">
                  <c:v>1929</c:v>
                </c:pt>
                <c:pt idx="40">
                  <c:v>1930</c:v>
                </c:pt>
                <c:pt idx="41">
                  <c:v>1931</c:v>
                </c:pt>
                <c:pt idx="42">
                  <c:v>1932</c:v>
                </c:pt>
                <c:pt idx="43">
                  <c:v>1933</c:v>
                </c:pt>
                <c:pt idx="44">
                  <c:v>1934</c:v>
                </c:pt>
                <c:pt idx="45">
                  <c:v>1935</c:v>
                </c:pt>
                <c:pt idx="46">
                  <c:v>1936</c:v>
                </c:pt>
                <c:pt idx="47">
                  <c:v>1937</c:v>
                </c:pt>
                <c:pt idx="48">
                  <c:v>1938</c:v>
                </c:pt>
                <c:pt idx="49">
                  <c:v>1939</c:v>
                </c:pt>
                <c:pt idx="50">
                  <c:v>1940</c:v>
                </c:pt>
              </c:numCache>
            </c:num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1140</c:v>
                </c:pt>
                <c:pt idx="1">
                  <c:v>1100</c:v>
                </c:pt>
                <c:pt idx="2">
                  <c:v>1210</c:v>
                </c:pt>
                <c:pt idx="3">
                  <c:v>1150</c:v>
                </c:pt>
                <c:pt idx="4">
                  <c:v>1250</c:v>
                </c:pt>
                <c:pt idx="5">
                  <c:v>1260</c:v>
                </c:pt>
                <c:pt idx="6">
                  <c:v>1220</c:v>
                </c:pt>
                <c:pt idx="7">
                  <c:v>1030</c:v>
                </c:pt>
                <c:pt idx="8">
                  <c:v>1100</c:v>
                </c:pt>
                <c:pt idx="9">
                  <c:v>774</c:v>
                </c:pt>
                <c:pt idx="10">
                  <c:v>840</c:v>
                </c:pt>
                <c:pt idx="11">
                  <c:v>874</c:v>
                </c:pt>
                <c:pt idx="12">
                  <c:v>694</c:v>
                </c:pt>
                <c:pt idx="13">
                  <c:v>700</c:v>
                </c:pt>
                <c:pt idx="14">
                  <c:v>833</c:v>
                </c:pt>
                <c:pt idx="15">
                  <c:v>701</c:v>
                </c:pt>
                <c:pt idx="16">
                  <c:v>800</c:v>
                </c:pt>
                <c:pt idx="17">
                  <c:v>850</c:v>
                </c:pt>
                <c:pt idx="18">
                  <c:v>1020</c:v>
                </c:pt>
                <c:pt idx="19">
                  <c:v>1050</c:v>
                </c:pt>
                <c:pt idx="20">
                  <c:v>969</c:v>
                </c:pt>
                <c:pt idx="21">
                  <c:v>831</c:v>
                </c:pt>
                <c:pt idx="22">
                  <c:v>726</c:v>
                </c:pt>
                <c:pt idx="23">
                  <c:v>650</c:v>
                </c:pt>
                <c:pt idx="24">
                  <c:v>500</c:v>
                </c:pt>
                <c:pt idx="25">
                  <c:v>520</c:v>
                </c:pt>
                <c:pt idx="26">
                  <c:v>480</c:v>
                </c:pt>
                <c:pt idx="27">
                  <c:v>560</c:v>
                </c:pt>
                <c:pt idx="28">
                  <c:v>832</c:v>
                </c:pt>
                <c:pt idx="29">
                  <c:v>764</c:v>
                </c:pt>
                <c:pt idx="30">
                  <c:v>821</c:v>
                </c:pt>
                <c:pt idx="31">
                  <c:v>768</c:v>
                </c:pt>
                <c:pt idx="32">
                  <c:v>845</c:v>
                </c:pt>
                <c:pt idx="33">
                  <c:v>950</c:v>
                </c:pt>
                <c:pt idx="34">
                  <c:v>862</c:v>
                </c:pt>
                <c:pt idx="35">
                  <c:v>698</c:v>
                </c:pt>
                <c:pt idx="36">
                  <c:v>845</c:v>
                </c:pt>
                <c:pt idx="37">
                  <c:v>744</c:v>
                </c:pt>
                <c:pt idx="38">
                  <c:v>796</c:v>
                </c:pt>
                <c:pt idx="39">
                  <c:v>1040</c:v>
                </c:pt>
                <c:pt idx="40">
                  <c:v>759</c:v>
                </c:pt>
                <c:pt idx="41">
                  <c:v>781</c:v>
                </c:pt>
                <c:pt idx="42">
                  <c:v>865</c:v>
                </c:pt>
                <c:pt idx="43">
                  <c:v>845</c:v>
                </c:pt>
                <c:pt idx="44">
                  <c:v>944</c:v>
                </c:pt>
                <c:pt idx="45">
                  <c:v>984</c:v>
                </c:pt>
                <c:pt idx="46">
                  <c:v>897</c:v>
                </c:pt>
                <c:pt idx="47">
                  <c:v>850</c:v>
                </c:pt>
                <c:pt idx="48">
                  <c:v>900</c:v>
                </c:pt>
                <c:pt idx="49">
                  <c:v>771</c:v>
                </c:pt>
                <c:pt idx="50">
                  <c:v>676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80-4542-8972-0DC6CB6CD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0637408"/>
        <c:axId val="370637736"/>
      </c:lineChart>
      <c:catAx>
        <c:axId val="37063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637736"/>
        <c:crosses val="autoZero"/>
        <c:auto val="1"/>
        <c:lblAlgn val="ctr"/>
        <c:lblOffset val="100"/>
        <c:noMultiLvlLbl val="0"/>
      </c:catAx>
      <c:valAx>
        <c:axId val="370637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637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3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2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7A67C-34C4-4220-9C1B-5040709E815C}" type="datetimeFigureOut">
              <a:rPr lang="en-US" smtClean="0"/>
              <a:t>2017-05-04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197153199"/>
              </p:ext>
            </p:extLst>
          </p:nvPr>
        </p:nvGraphicFramePr>
        <p:xfrm>
          <a:off x="2721317" y="1012874"/>
          <a:ext cx="7505895" cy="3812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869809" y="1078288"/>
            <a:ext cx="7357403" cy="3296764"/>
            <a:chOff x="2869809" y="1078288"/>
            <a:chExt cx="7357403" cy="3296764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869809" y="1078288"/>
              <a:ext cx="0" cy="32918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869809" y="4375052"/>
              <a:ext cx="735740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244899" y="41854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3317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3131913010"/>
              </p:ext>
            </p:extLst>
          </p:nvPr>
        </p:nvGraphicFramePr>
        <p:xfrm>
          <a:off x="2247900" y="1735667"/>
          <a:ext cx="6248400" cy="3420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431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/>
              <p:cNvSpPr/>
              <p:nvPr/>
            </p:nvSpPr>
            <p:spPr>
              <a:xfrm>
                <a:off x="3657600" y="1964071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64071"/>
                <a:ext cx="657143" cy="6313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4937760" y="196596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0" y="1965960"/>
                <a:ext cx="657143" cy="6313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Curved 4"/>
          <p:cNvCxnSpPr>
            <a:stCxn id="3" idx="0"/>
            <a:endCxn id="4" idx="0"/>
          </p:cNvCxnSpPr>
          <p:nvPr/>
        </p:nvCxnSpPr>
        <p:spPr>
          <a:xfrm rot="16200000" flipH="1">
            <a:off x="4625307" y="1324935"/>
            <a:ext cx="1889" cy="1280160"/>
          </a:xfrm>
          <a:prstGeom prst="curvedConnector3">
            <a:avLst>
              <a:gd name="adj1" fmla="val -121016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/>
          <p:cNvCxnSpPr>
            <a:stCxn id="4" idx="4"/>
            <a:endCxn id="3" idx="4"/>
          </p:cNvCxnSpPr>
          <p:nvPr/>
        </p:nvCxnSpPr>
        <p:spPr>
          <a:xfrm rot="5400000" flipH="1">
            <a:off x="4625307" y="1956308"/>
            <a:ext cx="1889" cy="1280160"/>
          </a:xfrm>
          <a:prstGeom prst="curvedConnector3">
            <a:avLst>
              <a:gd name="adj1" fmla="val -121016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/>
          <p:cNvCxnSpPr>
            <a:stCxn id="3" idx="3"/>
            <a:endCxn id="3" idx="1"/>
          </p:cNvCxnSpPr>
          <p:nvPr/>
        </p:nvCxnSpPr>
        <p:spPr>
          <a:xfrm rot="5400000" flipH="1">
            <a:off x="3530612" y="2279757"/>
            <a:ext cx="446448" cy="12700"/>
          </a:xfrm>
          <a:prstGeom prst="curvedConnector5">
            <a:avLst>
              <a:gd name="adj1" fmla="val -51204"/>
              <a:gd name="adj2" fmla="val 6216591"/>
              <a:gd name="adj3" fmla="val 1512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/>
          <p:cNvCxnSpPr>
            <a:stCxn id="4" idx="7"/>
            <a:endCxn id="4" idx="5"/>
          </p:cNvCxnSpPr>
          <p:nvPr/>
        </p:nvCxnSpPr>
        <p:spPr>
          <a:xfrm rot="16200000" flipH="1">
            <a:off x="5275443" y="2281646"/>
            <a:ext cx="446448" cy="12700"/>
          </a:xfrm>
          <a:prstGeom prst="curvedConnector5">
            <a:avLst>
              <a:gd name="adj1" fmla="val -51204"/>
              <a:gd name="adj2" fmla="val 6216591"/>
              <a:gd name="adj3" fmla="val 1512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34252" y="2062883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252" y="2062883"/>
                <a:ext cx="558293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347104" y="1279997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104" y="1279997"/>
                <a:ext cx="55829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67345" y="2062883"/>
                <a:ext cx="563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45" y="2062883"/>
                <a:ext cx="563616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347103" y="2857484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103" y="2857484"/>
                <a:ext cx="558293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36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358640" y="2179425"/>
                <a:ext cx="731520" cy="73152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40" y="2179425"/>
                <a:ext cx="731520" cy="73152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6724357" y="2168769"/>
                <a:ext cx="729175" cy="72917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357" y="2168769"/>
                <a:ext cx="729175" cy="72917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541326" y="3879351"/>
                <a:ext cx="731520" cy="73152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26" y="3879351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Curved 10"/>
          <p:cNvCxnSpPr>
            <a:cxnSpLocks/>
            <a:stCxn id="7" idx="7"/>
            <a:endCxn id="8" idx="1"/>
          </p:cNvCxnSpPr>
          <p:nvPr/>
        </p:nvCxnSpPr>
        <p:spPr>
          <a:xfrm rot="5400000" flipH="1" flipV="1">
            <a:off x="5901586" y="1356999"/>
            <a:ext cx="11000" cy="1848111"/>
          </a:xfrm>
          <a:prstGeom prst="curvedConnector3">
            <a:avLst>
              <a:gd name="adj1" fmla="val 31489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/>
          <p:cNvCxnSpPr>
            <a:cxnSpLocks/>
            <a:stCxn id="8" idx="5"/>
            <a:endCxn id="9" idx="6"/>
          </p:cNvCxnSpPr>
          <p:nvPr/>
        </p:nvCxnSpPr>
        <p:spPr>
          <a:xfrm rot="5400000">
            <a:off x="6082821" y="2981185"/>
            <a:ext cx="1453952" cy="1073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/>
          <p:cNvCxnSpPr>
            <a:cxnSpLocks/>
            <a:stCxn id="9" idx="2"/>
            <a:endCxn id="7" idx="3"/>
          </p:cNvCxnSpPr>
          <p:nvPr/>
        </p:nvCxnSpPr>
        <p:spPr>
          <a:xfrm rot="10800000">
            <a:off x="4465770" y="2803817"/>
            <a:ext cx="1075557" cy="14412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/>
          <p:cNvCxnSpPr>
            <a:cxnSpLocks/>
            <a:stCxn id="7" idx="2"/>
            <a:endCxn id="7" idx="0"/>
          </p:cNvCxnSpPr>
          <p:nvPr/>
        </p:nvCxnSpPr>
        <p:spPr>
          <a:xfrm rot="10800000" flipH="1">
            <a:off x="4358640" y="2179425"/>
            <a:ext cx="365760" cy="365760"/>
          </a:xfrm>
          <a:prstGeom prst="curvedConnector4">
            <a:avLst>
              <a:gd name="adj1" fmla="val -62500"/>
              <a:gd name="adj2" fmla="val 1625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/>
          <p:cNvCxnSpPr>
            <a:cxnSpLocks/>
            <a:stCxn id="8" idx="0"/>
            <a:endCxn id="8" idx="6"/>
          </p:cNvCxnSpPr>
          <p:nvPr/>
        </p:nvCxnSpPr>
        <p:spPr>
          <a:xfrm rot="16200000" flipH="1">
            <a:off x="7088944" y="2168770"/>
            <a:ext cx="364588" cy="364587"/>
          </a:xfrm>
          <a:prstGeom prst="curvedConnector4">
            <a:avLst>
              <a:gd name="adj1" fmla="val -62701"/>
              <a:gd name="adj2" fmla="val 1627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/>
          <p:cNvCxnSpPr>
            <a:cxnSpLocks/>
            <a:stCxn id="8" idx="3"/>
            <a:endCxn id="7" idx="5"/>
          </p:cNvCxnSpPr>
          <p:nvPr/>
        </p:nvCxnSpPr>
        <p:spPr>
          <a:xfrm rot="5400000">
            <a:off x="5900759" y="1873432"/>
            <a:ext cx="12657" cy="1848111"/>
          </a:xfrm>
          <a:prstGeom prst="curvedConnector3">
            <a:avLst>
              <a:gd name="adj1" fmla="val 27525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Curved 71"/>
          <p:cNvCxnSpPr>
            <a:cxnSpLocks/>
            <a:stCxn id="9" idx="5"/>
            <a:endCxn id="9" idx="3"/>
          </p:cNvCxnSpPr>
          <p:nvPr/>
        </p:nvCxnSpPr>
        <p:spPr>
          <a:xfrm rot="5400000">
            <a:off x="5907086" y="4245111"/>
            <a:ext cx="12700" cy="517262"/>
          </a:xfrm>
          <a:prstGeom prst="curvedConnector3">
            <a:avLst>
              <a:gd name="adj1" fmla="val 2643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/>
          <p:cNvCxnSpPr>
            <a:cxnSpLocks/>
            <a:stCxn id="7" idx="4"/>
            <a:endCxn id="9" idx="1"/>
          </p:cNvCxnSpPr>
          <p:nvPr/>
        </p:nvCxnSpPr>
        <p:spPr>
          <a:xfrm rot="16200000" flipH="1">
            <a:off x="4648660" y="2986684"/>
            <a:ext cx="1075535" cy="924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Curved 78"/>
          <p:cNvCxnSpPr>
            <a:cxnSpLocks/>
            <a:stCxn id="9" idx="7"/>
            <a:endCxn id="8" idx="4"/>
          </p:cNvCxnSpPr>
          <p:nvPr/>
        </p:nvCxnSpPr>
        <p:spPr>
          <a:xfrm rot="5400000" flipH="1" flipV="1">
            <a:off x="6083063" y="2980598"/>
            <a:ext cx="1088536" cy="9232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0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0279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5460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2657" y="19480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1083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0526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3175" y="2517912"/>
            <a:ext cx="1369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A=2 B=1 C=5</a:t>
            </a:r>
          </a:p>
          <a:p>
            <a:r>
              <a:rPr lang="en-US" dirty="0"/>
              <a:t>A=4 B=2 C=8</a:t>
            </a:r>
          </a:p>
          <a:p>
            <a:r>
              <a:rPr lang="en-US" dirty="0"/>
              <a:t>A=1 C=6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729948" y="1842052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729948" y="2363784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2729948" y="4446101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30739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8197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32245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6" name="Arrow: Right 25"/>
          <p:cNvSpPr/>
          <p:nvPr/>
        </p:nvSpPr>
        <p:spPr>
          <a:xfrm>
            <a:off x="6032624" y="2835965"/>
            <a:ext cx="583095" cy="517192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35079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87457" y="19480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15883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95326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6844748" y="1842052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6844748" y="2363784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6844748" y="4446101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45539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32997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70933" y="19426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30561" y="19426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90189" y="19360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470933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08604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30561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68232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390189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27860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16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876540" y="2679988"/>
            <a:ext cx="1457740" cy="83488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package_1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077559" y="2679987"/>
            <a:ext cx="1457740" cy="83488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package_2</a:t>
            </a:r>
          </a:p>
        </p:txBody>
      </p:sp>
      <p:sp>
        <p:nvSpPr>
          <p:cNvPr id="11" name="Arrow: Right 10"/>
          <p:cNvSpPr/>
          <p:nvPr/>
        </p:nvSpPr>
        <p:spPr>
          <a:xfrm rot="16200000">
            <a:off x="1901688" y="5277677"/>
            <a:ext cx="477078" cy="450574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069496" y="1802296"/>
            <a:ext cx="5060107" cy="2759618"/>
            <a:chOff x="6733834" y="2355125"/>
            <a:chExt cx="4395769" cy="2206789"/>
          </a:xfrm>
        </p:grpSpPr>
        <p:grpSp>
          <p:nvGrpSpPr>
            <p:cNvPr id="27" name="Group 26"/>
            <p:cNvGrpSpPr/>
            <p:nvPr/>
          </p:nvGrpSpPr>
          <p:grpSpPr>
            <a:xfrm>
              <a:off x="7142922" y="2355125"/>
              <a:ext cx="3986681" cy="2206789"/>
              <a:chOff x="7142922" y="2355125"/>
              <a:chExt cx="3986681" cy="2206789"/>
            </a:xfrm>
          </p:grpSpPr>
          <p:graphicFrame>
            <p:nvGraphicFramePr>
              <p:cNvPr id="16" name="Chart 15"/>
              <p:cNvGraphicFramePr/>
              <p:nvPr>
                <p:extLst>
                  <p:ext uri="{D42A27DB-BD31-4B8C-83A1-F6EECF244321}">
                    <p14:modId xmlns:p14="http://schemas.microsoft.com/office/powerpoint/2010/main" val="3534556694"/>
                  </p:ext>
                </p:extLst>
              </p:nvPr>
            </p:nvGraphicFramePr>
            <p:xfrm>
              <a:off x="7142922" y="2355125"/>
              <a:ext cx="3899895" cy="18136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21" name="Group 20"/>
              <p:cNvGrpSpPr/>
              <p:nvPr/>
            </p:nvGrpSpPr>
            <p:grpSpPr>
              <a:xfrm>
                <a:off x="7142923" y="2355125"/>
                <a:ext cx="3986680" cy="2206789"/>
                <a:chOff x="6897045" y="913687"/>
                <a:chExt cx="3717946" cy="2209951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6897045" y="913687"/>
                  <a:ext cx="3717946" cy="1816261"/>
                  <a:chOff x="2869809" y="1078288"/>
                  <a:chExt cx="7357403" cy="3296764"/>
                </a:xfrm>
              </p:grpSpPr>
              <p:cxnSp>
                <p:nvCxnSpPr>
                  <p:cNvPr id="18" name="Straight Arrow Connector 17"/>
                  <p:cNvCxnSpPr/>
                  <p:nvPr/>
                </p:nvCxnSpPr>
                <p:spPr>
                  <a:xfrm flipV="1">
                    <a:off x="2869809" y="1078288"/>
                    <a:ext cx="0" cy="329184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2869809" y="4375052"/>
                    <a:ext cx="7357403" cy="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7910471" y="2753777"/>
                  <a:ext cx="1954313" cy="369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Software package</a:t>
                  </a:r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 rot="16200000">
              <a:off x="6141460" y="3078590"/>
              <a:ext cx="1554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utilization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03334" y="3823250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utilization_1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49774" y="3823250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utilization_2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6881396" y="4503430"/>
            <a:ext cx="346288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44280" y="4334153"/>
            <a:ext cx="88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27316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833768" y="2807348"/>
            <a:ext cx="1888436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030871" y="2807208"/>
            <a:ext cx="1895059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2207" y="1658178"/>
            <a:ext cx="9421193" cy="19613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1529632" y="1435828"/>
            <a:ext cx="1828800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release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625600" y="2400302"/>
            <a:ext cx="8801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  <a:endCxn id="4" idx="0"/>
          </p:cNvCxnSpPr>
          <p:nvPr/>
        </p:nvCxnSpPr>
        <p:spPr>
          <a:xfrm>
            <a:off x="2409840" y="2400302"/>
            <a:ext cx="368146" cy="4070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endCxn id="5" idx="0"/>
          </p:cNvCxnSpPr>
          <p:nvPr/>
        </p:nvCxnSpPr>
        <p:spPr>
          <a:xfrm>
            <a:off x="4607340" y="2400427"/>
            <a:ext cx="371061" cy="406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40701" y="2012113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integration track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259970" y="2807208"/>
            <a:ext cx="1892808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8813800" y="2405382"/>
            <a:ext cx="405274" cy="40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39317" y="2807349"/>
            <a:ext cx="2279007" cy="368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.      .      .      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37257" y="1336937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L17A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4891" y="2474762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91789" y="247781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R5DH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14504" y="2474762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R22F</a:t>
            </a:r>
          </a:p>
        </p:txBody>
      </p:sp>
      <p:sp>
        <p:nvSpPr>
          <p:cNvPr id="24" name="Oval 23"/>
          <p:cNvSpPr/>
          <p:nvPr/>
        </p:nvSpPr>
        <p:spPr>
          <a:xfrm>
            <a:off x="2364885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74026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780270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6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2870007" y="2049272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1028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62" y="187998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47" y="161488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/>
          <p:cNvSpPr/>
          <p:nvPr/>
        </p:nvSpPr>
        <p:spPr>
          <a:xfrm>
            <a:off x="4640950" y="2049272"/>
            <a:ext cx="1510073" cy="32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870007" y="2527513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4640950" y="2524760"/>
            <a:ext cx="1510073" cy="32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76808" y="2997861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1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143" y="255421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86" y="2308034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Arrow Connector 1031"/>
          <p:cNvCxnSpPr>
            <a:cxnSpLocks/>
          </p:cNvCxnSpPr>
          <p:nvPr/>
        </p:nvCxnSpPr>
        <p:spPr>
          <a:xfrm>
            <a:off x="7592568" y="221386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4228828" y="1402902"/>
            <a:ext cx="224452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Automated test suites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7475137" y="1671567"/>
            <a:ext cx="165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2541104" y="1768280"/>
            <a:ext cx="3932249" cy="1965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2743277" y="1513236"/>
            <a:ext cx="1441097" cy="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QA Capacity</a:t>
            </a:r>
          </a:p>
        </p:txBody>
      </p:sp>
      <p:cxnSp>
        <p:nvCxnSpPr>
          <p:cNvPr id="1039" name="Straight Arrow Connector 1038"/>
          <p:cNvCxnSpPr>
            <a:stCxn id="5" idx="3"/>
            <a:endCxn id="23" idx="1"/>
          </p:cNvCxnSpPr>
          <p:nvPr/>
        </p:nvCxnSpPr>
        <p:spPr>
          <a:xfrm flipV="1">
            <a:off x="4058727" y="2209292"/>
            <a:ext cx="582223" cy="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>
            <a:stCxn id="36" idx="3"/>
            <a:endCxn id="37" idx="1"/>
          </p:cNvCxnSpPr>
          <p:nvPr/>
        </p:nvCxnSpPr>
        <p:spPr>
          <a:xfrm flipV="1">
            <a:off x="4058727" y="2684780"/>
            <a:ext cx="582223" cy="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stCxn id="23" idx="3"/>
          </p:cNvCxnSpPr>
          <p:nvPr/>
        </p:nvCxnSpPr>
        <p:spPr>
          <a:xfrm>
            <a:off x="6151023" y="2209292"/>
            <a:ext cx="68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147816" y="2684780"/>
            <a:ext cx="68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7592568" y="2684780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01801" y="1010478"/>
            <a:ext cx="8674100" cy="31932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2019274" y="789191"/>
            <a:ext cx="1899375" cy="417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18649" y="68313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</p:spTree>
    <p:extLst>
      <p:ext uri="{BB962C8B-B14F-4D97-AF65-F5344CB8AC3E}">
        <p14:creationId xmlns:p14="http://schemas.microsoft.com/office/powerpoint/2010/main" val="301936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2387407" y="2569972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1028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62" y="195618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47" y="169108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Arrow Connector 1031"/>
          <p:cNvCxnSpPr>
            <a:cxnSpLocks/>
          </p:cNvCxnSpPr>
          <p:nvPr/>
        </p:nvCxnSpPr>
        <p:spPr>
          <a:xfrm>
            <a:off x="7592568" y="229006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3900518" y="1183450"/>
            <a:ext cx="224452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Automated test suites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7475137" y="1747767"/>
            <a:ext cx="165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2133600" y="1552380"/>
            <a:ext cx="4339753" cy="44674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2372736" y="1292039"/>
            <a:ext cx="1441097" cy="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QA Capacity</a:t>
            </a:r>
          </a:p>
        </p:txBody>
      </p:sp>
      <p:cxnSp>
        <p:nvCxnSpPr>
          <p:cNvPr id="1039" name="Straight Arrow Connector 1038"/>
          <p:cNvCxnSpPr>
            <a:cxnSpLocks/>
            <a:stCxn id="5" idx="3"/>
          </p:cNvCxnSpPr>
          <p:nvPr/>
        </p:nvCxnSpPr>
        <p:spPr>
          <a:xfrm flipV="1">
            <a:off x="3576127" y="2730500"/>
            <a:ext cx="342522" cy="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cxnSpLocks/>
          </p:cNvCxnSpPr>
          <p:nvPr/>
        </p:nvCxnSpPr>
        <p:spPr>
          <a:xfrm>
            <a:off x="5816954" y="2373873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01801" y="794578"/>
            <a:ext cx="8674100" cy="56951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2019274" y="573291"/>
            <a:ext cx="1899375" cy="417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18649" y="46723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8649" y="2050463"/>
            <a:ext cx="1894900" cy="1607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/>
          <p:cNvSpPr/>
          <p:nvPr/>
        </p:nvSpPr>
        <p:spPr>
          <a:xfrm>
            <a:off x="4131335" y="1708050"/>
            <a:ext cx="1510073" cy="3200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4275496" y="2212555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4273871" y="2654815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91782" y="3051854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9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77" y="2561207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62" y="2296105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7601783" y="2780783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813549" y="2794000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2388998" y="4657213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52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553" y="4043429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738" y="3778327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7594159" y="4377305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51" idx="3"/>
          </p:cNvCxnSpPr>
          <p:nvPr/>
        </p:nvCxnSpPr>
        <p:spPr>
          <a:xfrm flipV="1">
            <a:off x="3577718" y="4817741"/>
            <a:ext cx="342522" cy="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5818545" y="4461114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920240" y="4137704"/>
            <a:ext cx="1894900" cy="1607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/>
          <p:cNvSpPr/>
          <p:nvPr/>
        </p:nvSpPr>
        <p:spPr>
          <a:xfrm>
            <a:off x="4132926" y="3795291"/>
            <a:ext cx="1510073" cy="3200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4277087" y="4299796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62" name="Rectangle: Rounded Corners 61"/>
          <p:cNvSpPr/>
          <p:nvPr/>
        </p:nvSpPr>
        <p:spPr>
          <a:xfrm>
            <a:off x="4275462" y="4742056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93373" y="5139095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4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768" y="464844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53" y="438334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7603374" y="486802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5815140" y="4881241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479792" y="3830119"/>
            <a:ext cx="165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174683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617521" y="3956993"/>
            <a:ext cx="590550" cy="1189804"/>
            <a:chOff x="3028217" y="4658916"/>
            <a:chExt cx="590550" cy="1189804"/>
          </a:xfrm>
        </p:grpSpPr>
        <p:pic>
          <p:nvPicPr>
            <p:cNvPr id="2056" name="Picture 8" descr="Image result for mobile phon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217" y="4658916"/>
              <a:ext cx="590550" cy="804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174415" y="547938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67030" y="2050947"/>
            <a:ext cx="1065808" cy="1435140"/>
            <a:chOff x="4850052" y="3214092"/>
            <a:chExt cx="1065808" cy="1435140"/>
          </a:xfrm>
        </p:grpSpPr>
        <p:pic>
          <p:nvPicPr>
            <p:cNvPr id="8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sp>
        <p:nvSpPr>
          <p:cNvPr id="5" name="Rectangle: Rounded Corners 4"/>
          <p:cNvSpPr/>
          <p:nvPr/>
        </p:nvSpPr>
        <p:spPr>
          <a:xfrm>
            <a:off x="5112836" y="857643"/>
            <a:ext cx="833197" cy="584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MME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7980" y="525780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E-UTRAN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226103" y="856155"/>
            <a:ext cx="833199" cy="584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MME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026890" y="3632200"/>
            <a:ext cx="1065808" cy="1435140"/>
            <a:chOff x="4850052" y="3214092"/>
            <a:chExt cx="1065808" cy="1435140"/>
          </a:xfrm>
        </p:grpSpPr>
        <p:pic>
          <p:nvPicPr>
            <p:cNvPr id="17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39301" y="2050947"/>
            <a:ext cx="1065808" cy="1435140"/>
            <a:chOff x="4850052" y="3214092"/>
            <a:chExt cx="1065808" cy="1435140"/>
          </a:xfrm>
        </p:grpSpPr>
        <p:pic>
          <p:nvPicPr>
            <p:cNvPr id="20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975099" y="1739900"/>
            <a:ext cx="4838701" cy="3517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5715610" y="2859371"/>
            <a:ext cx="16693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5712430" y="2857500"/>
            <a:ext cx="566928" cy="903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6812501" y="2857500"/>
            <a:ext cx="566928" cy="903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Connector 2057"/>
          <p:cNvCxnSpPr>
            <a:cxnSpLocks/>
            <a:stCxn id="5" idx="2"/>
            <a:endCxn id="8" idx="0"/>
          </p:cNvCxnSpPr>
          <p:nvPr/>
        </p:nvCxnSpPr>
        <p:spPr>
          <a:xfrm flipH="1">
            <a:off x="5399934" y="1441843"/>
            <a:ext cx="129501" cy="6091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/>
          <p:cNvCxnSpPr>
            <a:cxnSpLocks/>
            <a:stCxn id="5" idx="2"/>
          </p:cNvCxnSpPr>
          <p:nvPr/>
        </p:nvCxnSpPr>
        <p:spPr>
          <a:xfrm>
            <a:off x="5529435" y="1441843"/>
            <a:ext cx="770752" cy="23194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5" name="Straight Connector 2064"/>
          <p:cNvCxnSpPr>
            <a:cxnSpLocks/>
            <a:stCxn id="14" idx="2"/>
            <a:endCxn id="20" idx="0"/>
          </p:cNvCxnSpPr>
          <p:nvPr/>
        </p:nvCxnSpPr>
        <p:spPr>
          <a:xfrm>
            <a:off x="7642703" y="1440355"/>
            <a:ext cx="129502" cy="6105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8" name="Straight Connector 2067"/>
          <p:cNvCxnSpPr>
            <a:cxnSpLocks/>
            <a:stCxn id="14" idx="2"/>
          </p:cNvCxnSpPr>
          <p:nvPr/>
        </p:nvCxnSpPr>
        <p:spPr>
          <a:xfrm flipH="1">
            <a:off x="6791857" y="1440355"/>
            <a:ext cx="850846" cy="23209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3" name="Picture 10" descr="Image result for signal ic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8" r="57203"/>
          <a:stretch/>
        </p:blipFill>
        <p:spPr bwMode="auto">
          <a:xfrm rot="676917" flipH="1" flipV="1">
            <a:off x="5001531" y="4035131"/>
            <a:ext cx="413080" cy="3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90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3657600" y="1964071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64071"/>
                <a:ext cx="657143" cy="6313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4937760" y="196596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0" y="1965960"/>
                <a:ext cx="657143" cy="6313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6217920" y="1968425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1968425"/>
                <a:ext cx="657143" cy="6313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8084418" y="196596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18" y="1965960"/>
                <a:ext cx="657143" cy="6313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3657600" y="3213751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213751"/>
                <a:ext cx="657143" cy="63137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/>
              <p:cNvSpPr/>
              <p:nvPr/>
            </p:nvSpPr>
            <p:spPr>
              <a:xfrm>
                <a:off x="4937760" y="3218688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0" y="3218688"/>
                <a:ext cx="657143" cy="63137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/>
              <p:cNvSpPr/>
              <p:nvPr/>
            </p:nvSpPr>
            <p:spPr>
              <a:xfrm>
                <a:off x="6217920" y="3218105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3218105"/>
                <a:ext cx="657143" cy="63137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/>
              <p:cNvSpPr/>
              <p:nvPr/>
            </p:nvSpPr>
            <p:spPr>
              <a:xfrm>
                <a:off x="8084418" y="322057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18" y="3220570"/>
                <a:ext cx="657143" cy="63137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cxnSpLocks/>
            <a:stCxn id="8" idx="4"/>
            <a:endCxn id="12" idx="0"/>
          </p:cNvCxnSpPr>
          <p:nvPr/>
        </p:nvCxnSpPr>
        <p:spPr>
          <a:xfrm>
            <a:off x="3986172" y="2595443"/>
            <a:ext cx="0" cy="61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55837" y="2594476"/>
            <a:ext cx="0" cy="60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417521" y="2606616"/>
            <a:ext cx="0" cy="60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40885" y="2098711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7145" y="1952610"/>
            <a:ext cx="83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Latent </a:t>
            </a:r>
          </a:p>
          <a:p>
            <a:r>
              <a:rPr lang="en-US" dirty="0"/>
              <a:t>states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4991" y="3349125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Observable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2364991" y="2811780"/>
            <a:ext cx="670280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9" idx="2"/>
          </p:cNvCxnSpPr>
          <p:nvPr/>
        </p:nvCxnSpPr>
        <p:spPr>
          <a:xfrm>
            <a:off x="4314743" y="2279757"/>
            <a:ext cx="623017" cy="1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6"/>
            <a:endCxn id="10" idx="2"/>
          </p:cNvCxnSpPr>
          <p:nvPr/>
        </p:nvCxnSpPr>
        <p:spPr>
          <a:xfrm>
            <a:off x="5594903" y="2281646"/>
            <a:ext cx="623017" cy="2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6"/>
            <a:endCxn id="24" idx="1"/>
          </p:cNvCxnSpPr>
          <p:nvPr/>
        </p:nvCxnSpPr>
        <p:spPr>
          <a:xfrm flipV="1">
            <a:off x="6875063" y="2283377"/>
            <a:ext cx="365822" cy="7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3"/>
            <a:endCxn id="11" idx="2"/>
          </p:cNvCxnSpPr>
          <p:nvPr/>
        </p:nvCxnSpPr>
        <p:spPr>
          <a:xfrm flipV="1">
            <a:off x="7661513" y="2281646"/>
            <a:ext cx="422905" cy="1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0" idx="4"/>
            <a:endCxn id="14" idx="0"/>
          </p:cNvCxnSpPr>
          <p:nvPr/>
        </p:nvCxnSpPr>
        <p:spPr>
          <a:xfrm>
            <a:off x="6546492" y="2599797"/>
            <a:ext cx="0" cy="61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28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159</Words>
  <Application>Microsoft Office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Araya Eamrurksiri</dc:creator>
  <cp:lastModifiedBy>Araya Eamrurksiri</cp:lastModifiedBy>
  <cp:revision>46</cp:revision>
  <dcterms:created xsi:type="dcterms:W3CDTF">2017-03-21T14:26:56Z</dcterms:created>
  <dcterms:modified xsi:type="dcterms:W3CDTF">2017-05-04T14:11:07Z</dcterms:modified>
</cp:coreProperties>
</file>