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>
        <p:scale>
          <a:sx n="83" d="100"/>
          <a:sy n="83" d="100"/>
        </p:scale>
        <p:origin x="63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State1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4">
                  <c:v>1.5</c:v>
                </c:pt>
                <c:pt idx="5">
                  <c:v>1.5</c:v>
                </c:pt>
                <c:pt idx="6">
                  <c:v>1.5</c:v>
                </c:pt>
                <c:pt idx="7">
                  <c:v>1.5</c:v>
                </c:pt>
                <c:pt idx="8">
                  <c:v>1.5</c:v>
                </c:pt>
                <c:pt idx="12">
                  <c:v>1.5</c:v>
                </c:pt>
                <c:pt idx="13">
                  <c:v>1.5</c:v>
                </c:pt>
                <c:pt idx="14">
                  <c:v>1.5</c:v>
                </c:pt>
                <c:pt idx="15">
                  <c:v>1.5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505-4674-88D6-32E9120496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State2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2">
                  <c:v>2.5</c:v>
                </c:pt>
                <c:pt idx="3">
                  <c:v>2.5</c:v>
                </c:pt>
                <c:pt idx="4">
                  <c:v>2.5</c:v>
                </c:pt>
                <c:pt idx="15">
                  <c:v>2.5</c:v>
                </c:pt>
                <c:pt idx="16">
                  <c:v>2.5</c:v>
                </c:pt>
                <c:pt idx="17">
                  <c:v>2.5</c:v>
                </c:pt>
                <c:pt idx="18">
                  <c:v>2.5</c:v>
                </c:pt>
                <c:pt idx="19">
                  <c:v>2.5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505-4674-88D6-32E9120496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State3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3.5</c:v>
                </c:pt>
                <c:pt idx="1">
                  <c:v>3.5</c:v>
                </c:pt>
                <c:pt idx="2">
                  <c:v>3.5</c:v>
                </c:pt>
                <c:pt idx="8">
                  <c:v>3.5</c:v>
                </c:pt>
                <c:pt idx="9">
                  <c:v>3.5</c:v>
                </c:pt>
                <c:pt idx="10">
                  <c:v>3.5</c:v>
                </c:pt>
                <c:pt idx="11">
                  <c:v>3.5</c:v>
                </c:pt>
                <c:pt idx="12">
                  <c:v>3.5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0505-4674-88D6-32E9120496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dk1">
                  <a:alpha val="97000"/>
                </a:schemeClr>
              </a:solidFill>
              <a:round/>
            </a:ln>
            <a:effectLst/>
          </c:spPr>
        </c:hiLowLines>
        <c:smooth val="0"/>
        <c:axId val="1326243728"/>
        <c:axId val="1332277168"/>
      </c:lineChart>
      <c:catAx>
        <c:axId val="1326243728"/>
        <c:scaling>
          <c:orientation val="minMax"/>
        </c:scaling>
        <c:delete val="1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1332277168"/>
        <c:crosses val="autoZero"/>
        <c:auto val="1"/>
        <c:lblAlgn val="ctr"/>
        <c:lblOffset val="100"/>
        <c:noMultiLvlLbl val="0"/>
      </c:catAx>
      <c:valAx>
        <c:axId val="1332277168"/>
        <c:scaling>
          <c:orientation val="minMax"/>
          <c:max val="4.0"/>
          <c:min val="1.0"/>
        </c:scaling>
        <c:delete val="1"/>
        <c:axPos val="l"/>
        <c:numFmt formatCode="General" sourceLinked="1"/>
        <c:majorTickMark val="none"/>
        <c:minorTickMark val="none"/>
        <c:tickLblPos val="nextTo"/>
        <c:crossAx val="1326243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FF0000"/>
              </a:solidFill>
              <a:ln w="9525">
                <a:solidFill>
                  <a:schemeClr val="tx1"/>
                </a:solidFill>
                <a:round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2.0</c:v>
                </c:pt>
                <c:pt idx="1">
                  <c:v>4.0</c:v>
                </c:pt>
                <c:pt idx="2">
                  <c:v>2.7</c:v>
                </c:pt>
                <c:pt idx="3">
                  <c:v>2.5</c:v>
                </c:pt>
                <c:pt idx="4">
                  <c:v>1.5</c:v>
                </c:pt>
                <c:pt idx="5">
                  <c:v>1.6</c:v>
                </c:pt>
                <c:pt idx="6">
                  <c:v>1.3</c:v>
                </c:pt>
                <c:pt idx="7">
                  <c:v>3.0</c:v>
                </c:pt>
                <c:pt idx="8">
                  <c:v>2.0</c:v>
                </c:pt>
                <c:pt idx="9">
                  <c:v>1.2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AD8-46E6-BD23-9DE1EB8525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hiLowLines>
        <c:marker val="1"/>
        <c:smooth val="0"/>
        <c:axId val="1333100112"/>
        <c:axId val="1333108544"/>
      </c:lineChart>
      <c:catAx>
        <c:axId val="133310011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33108544"/>
        <c:crosses val="autoZero"/>
        <c:auto val="1"/>
        <c:lblAlgn val="ctr"/>
        <c:lblOffset val="100"/>
        <c:noMultiLvlLbl val="0"/>
      </c:catAx>
      <c:valAx>
        <c:axId val="1333108544"/>
        <c:scaling>
          <c:orientation val="minMax"/>
          <c:max val="4.0"/>
          <c:min val="1.0"/>
        </c:scaling>
        <c:delete val="1"/>
        <c:axPos val="l"/>
        <c:numFmt formatCode="General" sourceLinked="1"/>
        <c:majorTickMark val="none"/>
        <c:minorTickMark val="none"/>
        <c:tickLblPos val="nextTo"/>
        <c:crossAx val="133310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1890.0</c:v>
                </c:pt>
                <c:pt idx="1">
                  <c:v>1891.0</c:v>
                </c:pt>
                <c:pt idx="2">
                  <c:v>1892.0</c:v>
                </c:pt>
                <c:pt idx="3">
                  <c:v>1893.0</c:v>
                </c:pt>
                <c:pt idx="4">
                  <c:v>1894.0</c:v>
                </c:pt>
                <c:pt idx="5">
                  <c:v>1895.0</c:v>
                </c:pt>
                <c:pt idx="6">
                  <c:v>1896.0</c:v>
                </c:pt>
                <c:pt idx="7">
                  <c:v>1897.0</c:v>
                </c:pt>
                <c:pt idx="8">
                  <c:v>1898.0</c:v>
                </c:pt>
                <c:pt idx="9">
                  <c:v>1899.0</c:v>
                </c:pt>
                <c:pt idx="10">
                  <c:v>1900.0</c:v>
                </c:pt>
                <c:pt idx="11">
                  <c:v>1901.0</c:v>
                </c:pt>
                <c:pt idx="12">
                  <c:v>1902.0</c:v>
                </c:pt>
                <c:pt idx="13">
                  <c:v>1903.0</c:v>
                </c:pt>
                <c:pt idx="14">
                  <c:v>1904.0</c:v>
                </c:pt>
                <c:pt idx="15">
                  <c:v>1905.0</c:v>
                </c:pt>
                <c:pt idx="16">
                  <c:v>1906.0</c:v>
                </c:pt>
                <c:pt idx="17">
                  <c:v>1907.0</c:v>
                </c:pt>
                <c:pt idx="18">
                  <c:v>1908.0</c:v>
                </c:pt>
                <c:pt idx="19">
                  <c:v>1909.0</c:v>
                </c:pt>
                <c:pt idx="20">
                  <c:v>1910.0</c:v>
                </c:pt>
                <c:pt idx="21">
                  <c:v>1911.0</c:v>
                </c:pt>
                <c:pt idx="22">
                  <c:v>1912.0</c:v>
                </c:pt>
                <c:pt idx="23">
                  <c:v>1913.0</c:v>
                </c:pt>
                <c:pt idx="24">
                  <c:v>1914.0</c:v>
                </c:pt>
                <c:pt idx="25">
                  <c:v>1915.0</c:v>
                </c:pt>
                <c:pt idx="26">
                  <c:v>1916.0</c:v>
                </c:pt>
                <c:pt idx="27">
                  <c:v>1917.0</c:v>
                </c:pt>
                <c:pt idx="28">
                  <c:v>1918.0</c:v>
                </c:pt>
                <c:pt idx="29">
                  <c:v>1919.0</c:v>
                </c:pt>
                <c:pt idx="30">
                  <c:v>1920.0</c:v>
                </c:pt>
                <c:pt idx="31">
                  <c:v>1921.0</c:v>
                </c:pt>
                <c:pt idx="32">
                  <c:v>1922.0</c:v>
                </c:pt>
                <c:pt idx="33">
                  <c:v>1923.0</c:v>
                </c:pt>
                <c:pt idx="34">
                  <c:v>1924.0</c:v>
                </c:pt>
                <c:pt idx="35">
                  <c:v>1925.0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1140.0</c:v>
                </c:pt>
                <c:pt idx="1">
                  <c:v>1100.0</c:v>
                </c:pt>
                <c:pt idx="2">
                  <c:v>1210.0</c:v>
                </c:pt>
                <c:pt idx="3">
                  <c:v>1150.0</c:v>
                </c:pt>
                <c:pt idx="4">
                  <c:v>1250.0</c:v>
                </c:pt>
                <c:pt idx="5">
                  <c:v>1260.0</c:v>
                </c:pt>
                <c:pt idx="6">
                  <c:v>1220.0</c:v>
                </c:pt>
                <c:pt idx="7">
                  <c:v>1030.0</c:v>
                </c:pt>
                <c:pt idx="8">
                  <c:v>1100.0</c:v>
                </c:pt>
                <c:pt idx="9">
                  <c:v>774.0</c:v>
                </c:pt>
                <c:pt idx="10">
                  <c:v>840.0</c:v>
                </c:pt>
                <c:pt idx="11">
                  <c:v>874.0</c:v>
                </c:pt>
                <c:pt idx="12">
                  <c:v>694.0</c:v>
                </c:pt>
                <c:pt idx="13">
                  <c:v>700.0</c:v>
                </c:pt>
                <c:pt idx="14">
                  <c:v>833.0</c:v>
                </c:pt>
                <c:pt idx="15">
                  <c:v>701.0</c:v>
                </c:pt>
                <c:pt idx="16">
                  <c:v>800.0</c:v>
                </c:pt>
                <c:pt idx="17">
                  <c:v>850.0</c:v>
                </c:pt>
                <c:pt idx="18">
                  <c:v>1020.0</c:v>
                </c:pt>
                <c:pt idx="19">
                  <c:v>1050.0</c:v>
                </c:pt>
                <c:pt idx="20">
                  <c:v>969.0</c:v>
                </c:pt>
                <c:pt idx="21">
                  <c:v>831.0</c:v>
                </c:pt>
                <c:pt idx="22">
                  <c:v>726.0</c:v>
                </c:pt>
                <c:pt idx="23">
                  <c:v>650.0</c:v>
                </c:pt>
                <c:pt idx="24">
                  <c:v>500.0</c:v>
                </c:pt>
                <c:pt idx="25">
                  <c:v>520.0</c:v>
                </c:pt>
                <c:pt idx="26">
                  <c:v>480.0</c:v>
                </c:pt>
                <c:pt idx="27">
                  <c:v>560.0</c:v>
                </c:pt>
                <c:pt idx="28">
                  <c:v>832.0</c:v>
                </c:pt>
                <c:pt idx="29">
                  <c:v>764.0</c:v>
                </c:pt>
                <c:pt idx="30">
                  <c:v>800.0</c:v>
                </c:pt>
                <c:pt idx="31">
                  <c:v>850.0</c:v>
                </c:pt>
                <c:pt idx="32">
                  <c:v>845.0</c:v>
                </c:pt>
                <c:pt idx="33">
                  <c:v>950.0</c:v>
                </c:pt>
                <c:pt idx="34">
                  <c:v>862.0</c:v>
                </c:pt>
                <c:pt idx="35">
                  <c:v>698.0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D80-4542-8972-0DC6CB6CD9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3840208"/>
        <c:axId val="1393842528"/>
      </c:lineChart>
      <c:catAx>
        <c:axId val="139384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3842528"/>
        <c:crosses val="autoZero"/>
        <c:auto val="1"/>
        <c:lblAlgn val="ctr"/>
        <c:lblOffset val="100"/>
        <c:noMultiLvlLbl val="0"/>
      </c:catAx>
      <c:valAx>
        <c:axId val="139384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3840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State 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1890.0</c:v>
                </c:pt>
                <c:pt idx="1">
                  <c:v>1891.0</c:v>
                </c:pt>
                <c:pt idx="2">
                  <c:v>1892.0</c:v>
                </c:pt>
                <c:pt idx="3">
                  <c:v>1893.0</c:v>
                </c:pt>
                <c:pt idx="4">
                  <c:v>1894.0</c:v>
                </c:pt>
                <c:pt idx="5">
                  <c:v>1895.0</c:v>
                </c:pt>
                <c:pt idx="6">
                  <c:v>1896.0</c:v>
                </c:pt>
                <c:pt idx="7">
                  <c:v>1897.0</c:v>
                </c:pt>
                <c:pt idx="8">
                  <c:v>1898.0</c:v>
                </c:pt>
                <c:pt idx="9">
                  <c:v>1899.0</c:v>
                </c:pt>
                <c:pt idx="10">
                  <c:v>1900.0</c:v>
                </c:pt>
                <c:pt idx="11">
                  <c:v>1901.0</c:v>
                </c:pt>
                <c:pt idx="12">
                  <c:v>1902.0</c:v>
                </c:pt>
                <c:pt idx="13">
                  <c:v>1903.0</c:v>
                </c:pt>
                <c:pt idx="14">
                  <c:v>1904.0</c:v>
                </c:pt>
                <c:pt idx="15">
                  <c:v>1905.0</c:v>
                </c:pt>
                <c:pt idx="16">
                  <c:v>1906.0</c:v>
                </c:pt>
                <c:pt idx="17">
                  <c:v>1907.0</c:v>
                </c:pt>
                <c:pt idx="18">
                  <c:v>1908.0</c:v>
                </c:pt>
                <c:pt idx="19">
                  <c:v>1909.0</c:v>
                </c:pt>
                <c:pt idx="20">
                  <c:v>1910.0</c:v>
                </c:pt>
                <c:pt idx="21">
                  <c:v>1911.0</c:v>
                </c:pt>
                <c:pt idx="22">
                  <c:v>1912.0</c:v>
                </c:pt>
                <c:pt idx="23">
                  <c:v>1913.0</c:v>
                </c:pt>
                <c:pt idx="24">
                  <c:v>1914.0</c:v>
                </c:pt>
                <c:pt idx="25">
                  <c:v>1915.0</c:v>
                </c:pt>
                <c:pt idx="26">
                  <c:v>1916.0</c:v>
                </c:pt>
                <c:pt idx="27">
                  <c:v>1917.0</c:v>
                </c:pt>
                <c:pt idx="28">
                  <c:v>1918.0</c:v>
                </c:pt>
                <c:pt idx="29">
                  <c:v>1919.0</c:v>
                </c:pt>
                <c:pt idx="30">
                  <c:v>1920.0</c:v>
                </c:pt>
                <c:pt idx="31">
                  <c:v>1921.0</c:v>
                </c:pt>
                <c:pt idx="32">
                  <c:v>1922.0</c:v>
                </c:pt>
                <c:pt idx="33">
                  <c:v>1923.0</c:v>
                </c:pt>
                <c:pt idx="34">
                  <c:v>1924.0</c:v>
                </c:pt>
                <c:pt idx="35">
                  <c:v>1925.0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3.0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3.0</c:v>
                </c:pt>
                <c:pt idx="14">
                  <c:v>3.0</c:v>
                </c:pt>
                <c:pt idx="15">
                  <c:v>3.0</c:v>
                </c:pt>
                <c:pt idx="16">
                  <c:v>3.0</c:v>
                </c:pt>
                <c:pt idx="17">
                  <c:v>3.0</c:v>
                </c:pt>
                <c:pt idx="18">
                  <c:v>3.0</c:v>
                </c:pt>
                <c:pt idx="19">
                  <c:v>3.0</c:v>
                </c:pt>
                <c:pt idx="26">
                  <c:v>3.0</c:v>
                </c:pt>
                <c:pt idx="27">
                  <c:v>3.0</c:v>
                </c:pt>
                <c:pt idx="28">
                  <c:v>3.0</c:v>
                </c:pt>
                <c:pt idx="29">
                  <c:v>3.0</c:v>
                </c:pt>
                <c:pt idx="30">
                  <c:v>3.0</c:v>
                </c:pt>
                <c:pt idx="31">
                  <c:v>3.0</c:v>
                </c:pt>
                <c:pt idx="32">
                  <c:v>3.0</c:v>
                </c:pt>
                <c:pt idx="33">
                  <c:v>3.0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State 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1890.0</c:v>
                </c:pt>
                <c:pt idx="1">
                  <c:v>1891.0</c:v>
                </c:pt>
                <c:pt idx="2">
                  <c:v>1892.0</c:v>
                </c:pt>
                <c:pt idx="3">
                  <c:v>1893.0</c:v>
                </c:pt>
                <c:pt idx="4">
                  <c:v>1894.0</c:v>
                </c:pt>
                <c:pt idx="5">
                  <c:v>1895.0</c:v>
                </c:pt>
                <c:pt idx="6">
                  <c:v>1896.0</c:v>
                </c:pt>
                <c:pt idx="7">
                  <c:v>1897.0</c:v>
                </c:pt>
                <c:pt idx="8">
                  <c:v>1898.0</c:v>
                </c:pt>
                <c:pt idx="9">
                  <c:v>1899.0</c:v>
                </c:pt>
                <c:pt idx="10">
                  <c:v>1900.0</c:v>
                </c:pt>
                <c:pt idx="11">
                  <c:v>1901.0</c:v>
                </c:pt>
                <c:pt idx="12">
                  <c:v>1902.0</c:v>
                </c:pt>
                <c:pt idx="13">
                  <c:v>1903.0</c:v>
                </c:pt>
                <c:pt idx="14">
                  <c:v>1904.0</c:v>
                </c:pt>
                <c:pt idx="15">
                  <c:v>1905.0</c:v>
                </c:pt>
                <c:pt idx="16">
                  <c:v>1906.0</c:v>
                </c:pt>
                <c:pt idx="17">
                  <c:v>1907.0</c:v>
                </c:pt>
                <c:pt idx="18">
                  <c:v>1908.0</c:v>
                </c:pt>
                <c:pt idx="19">
                  <c:v>1909.0</c:v>
                </c:pt>
                <c:pt idx="20">
                  <c:v>1910.0</c:v>
                </c:pt>
                <c:pt idx="21">
                  <c:v>1911.0</c:v>
                </c:pt>
                <c:pt idx="22">
                  <c:v>1912.0</c:v>
                </c:pt>
                <c:pt idx="23">
                  <c:v>1913.0</c:v>
                </c:pt>
                <c:pt idx="24">
                  <c:v>1914.0</c:v>
                </c:pt>
                <c:pt idx="25">
                  <c:v>1915.0</c:v>
                </c:pt>
                <c:pt idx="26">
                  <c:v>1916.0</c:v>
                </c:pt>
                <c:pt idx="27">
                  <c:v>1917.0</c:v>
                </c:pt>
                <c:pt idx="28">
                  <c:v>1918.0</c:v>
                </c:pt>
                <c:pt idx="29">
                  <c:v>1919.0</c:v>
                </c:pt>
                <c:pt idx="30">
                  <c:v>1920.0</c:v>
                </c:pt>
                <c:pt idx="31">
                  <c:v>1921.0</c:v>
                </c:pt>
                <c:pt idx="32">
                  <c:v>1922.0</c:v>
                </c:pt>
                <c:pt idx="33">
                  <c:v>1923.0</c:v>
                </c:pt>
                <c:pt idx="34">
                  <c:v>1924.0</c:v>
                </c:pt>
                <c:pt idx="35">
                  <c:v>1925.0</c:v>
                </c:pt>
              </c:numCache>
            </c:numRef>
          </c:cat>
          <c:val>
            <c:numRef>
              <c:f>Sheet1!$C$2:$C$37</c:f>
              <c:numCache>
                <c:formatCode>General</c:formatCode>
                <c:ptCount val="36"/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upDownBars>
          <c:gapWidth val="300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3175" cap="flat" cmpd="dbl">
                <a:solidFill>
                  <a:schemeClr val="bg1">
                    <a:lumMod val="95000"/>
                  </a:schemeClr>
                </a:solidFill>
                <a:prstDash val="sysDash"/>
              </a:ln>
              <a:effectLst/>
            </c:spPr>
          </c:downBars>
        </c:upDownBars>
        <c:smooth val="0"/>
        <c:axId val="1332798608"/>
        <c:axId val="1273939184"/>
      </c:lineChart>
      <c:catAx>
        <c:axId val="1332798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73939184"/>
        <c:crosses val="autoZero"/>
        <c:auto val="1"/>
        <c:lblAlgn val="ctr"/>
        <c:lblOffset val="100"/>
        <c:noMultiLvlLbl val="0"/>
      </c:catAx>
      <c:valAx>
        <c:axId val="12739391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out"/>
        <c:minorTickMark val="none"/>
        <c:tickLblPos val="nextTo"/>
        <c:crossAx val="1332798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4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2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8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3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7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7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2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2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7A67C-34C4-4220-9C1B-5040709E815C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1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chart" Target="../charts/chart4.xml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197153199"/>
              </p:ext>
            </p:extLst>
          </p:nvPr>
        </p:nvGraphicFramePr>
        <p:xfrm>
          <a:off x="2721317" y="1012874"/>
          <a:ext cx="7505895" cy="3812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869809" y="1078288"/>
            <a:ext cx="7357403" cy="3296764"/>
            <a:chOff x="2869809" y="1078288"/>
            <a:chExt cx="7357403" cy="3296764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869809" y="1078288"/>
              <a:ext cx="0" cy="329184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869809" y="4375052"/>
              <a:ext cx="735740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244899" y="41854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83317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1657455325"/>
              </p:ext>
            </p:extLst>
          </p:nvPr>
        </p:nvGraphicFramePr>
        <p:xfrm>
          <a:off x="2261754" y="1424763"/>
          <a:ext cx="5551157" cy="2807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090787" y="1055431"/>
                <a:ext cx="2039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Upward trends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787" y="1055431"/>
                <a:ext cx="20399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38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310787" y="1055431"/>
                <a:ext cx="23940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Downward trends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787" y="1055431"/>
                <a:ext cx="239405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03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9758476"/>
              </p:ext>
            </p:extLst>
          </p:nvPr>
        </p:nvGraphicFramePr>
        <p:xfrm>
          <a:off x="2576945" y="4232689"/>
          <a:ext cx="5268892" cy="1543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397741" y="4548524"/>
                <a:ext cx="351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741" y="4548524"/>
                <a:ext cx="351374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392419" y="5140037"/>
                <a:ext cx="3555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419" y="5140037"/>
                <a:ext cx="355518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urved Connector 9"/>
          <p:cNvCxnSpPr>
            <a:stCxn id="2" idx="1"/>
          </p:cNvCxnSpPr>
          <p:nvPr/>
        </p:nvCxnSpPr>
        <p:spPr>
          <a:xfrm rot="10800000" flipV="1">
            <a:off x="2858943" y="1240097"/>
            <a:ext cx="231844" cy="58870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H="1">
            <a:off x="4140172" y="1466422"/>
            <a:ext cx="855452" cy="772129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0800000" flipV="1">
            <a:off x="5775767" y="1424761"/>
            <a:ext cx="983848" cy="976239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>
            <a:off x="7281132" y="1424761"/>
            <a:ext cx="246962" cy="104011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31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/>
              <p:cNvSpPr/>
              <p:nvPr/>
            </p:nvSpPr>
            <p:spPr>
              <a:xfrm>
                <a:off x="4876799" y="3159824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99" y="3159824"/>
                <a:ext cx="657143" cy="631372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6156959" y="3161713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959" y="3161713"/>
                <a:ext cx="657143" cy="631372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or: Curved 4"/>
          <p:cNvCxnSpPr>
            <a:stCxn id="3" idx="0"/>
            <a:endCxn id="4" idx="0"/>
          </p:cNvCxnSpPr>
          <p:nvPr/>
        </p:nvCxnSpPr>
        <p:spPr>
          <a:xfrm rot="16200000" flipH="1">
            <a:off x="5844506" y="2520688"/>
            <a:ext cx="1889" cy="1280160"/>
          </a:xfrm>
          <a:prstGeom prst="curvedConnector3">
            <a:avLst>
              <a:gd name="adj1" fmla="val -1210164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/>
          <p:cNvCxnSpPr>
            <a:stCxn id="4" idx="4"/>
            <a:endCxn id="3" idx="4"/>
          </p:cNvCxnSpPr>
          <p:nvPr/>
        </p:nvCxnSpPr>
        <p:spPr>
          <a:xfrm rot="5400000" flipH="1">
            <a:off x="5844506" y="3152061"/>
            <a:ext cx="1889" cy="1280160"/>
          </a:xfrm>
          <a:prstGeom prst="curvedConnector3">
            <a:avLst>
              <a:gd name="adj1" fmla="val -1210164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Curved 10"/>
          <p:cNvCxnSpPr>
            <a:stCxn id="3" idx="3"/>
            <a:endCxn id="3" idx="1"/>
          </p:cNvCxnSpPr>
          <p:nvPr/>
        </p:nvCxnSpPr>
        <p:spPr>
          <a:xfrm rot="5400000" flipH="1">
            <a:off x="4749811" y="3475510"/>
            <a:ext cx="446448" cy="12700"/>
          </a:xfrm>
          <a:prstGeom prst="curvedConnector5">
            <a:avLst>
              <a:gd name="adj1" fmla="val -51204"/>
              <a:gd name="adj2" fmla="val 6216591"/>
              <a:gd name="adj3" fmla="val 1512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Curved 12"/>
          <p:cNvCxnSpPr>
            <a:stCxn id="4" idx="7"/>
            <a:endCxn id="4" idx="5"/>
          </p:cNvCxnSpPr>
          <p:nvPr/>
        </p:nvCxnSpPr>
        <p:spPr>
          <a:xfrm rot="16200000" flipH="1">
            <a:off x="6494642" y="3477399"/>
            <a:ext cx="446448" cy="12700"/>
          </a:xfrm>
          <a:prstGeom prst="curvedConnector5">
            <a:avLst>
              <a:gd name="adj1" fmla="val -51204"/>
              <a:gd name="adj2" fmla="val 6216591"/>
              <a:gd name="adj3" fmla="val 1512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653451" y="3258636"/>
                <a:ext cx="55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451" y="3258636"/>
                <a:ext cx="55829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566303" y="2475750"/>
                <a:ext cx="55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v-S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303" y="2475750"/>
                <a:ext cx="55829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486544" y="3258636"/>
                <a:ext cx="563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544" y="3258636"/>
                <a:ext cx="56361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566302" y="4053237"/>
                <a:ext cx="55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v-S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302" y="4053237"/>
                <a:ext cx="55829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36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4358640" y="2179425"/>
                <a:ext cx="731520" cy="73152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40" y="2179425"/>
                <a:ext cx="731520" cy="73152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6724357" y="2168769"/>
                <a:ext cx="729175" cy="72917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357" y="2168769"/>
                <a:ext cx="729175" cy="72917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5541326" y="3879351"/>
                <a:ext cx="731520" cy="73152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326" y="3879351"/>
                <a:ext cx="731520" cy="7315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or: Curved 10"/>
          <p:cNvCxnSpPr>
            <a:cxnSpLocks/>
            <a:stCxn id="7" idx="7"/>
            <a:endCxn id="8" idx="1"/>
          </p:cNvCxnSpPr>
          <p:nvPr/>
        </p:nvCxnSpPr>
        <p:spPr>
          <a:xfrm rot="5400000" flipH="1" flipV="1">
            <a:off x="5901586" y="1356999"/>
            <a:ext cx="11000" cy="1848111"/>
          </a:xfrm>
          <a:prstGeom prst="curvedConnector3">
            <a:avLst>
              <a:gd name="adj1" fmla="val 31489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/>
          <p:cNvCxnSpPr>
            <a:cxnSpLocks/>
            <a:stCxn id="8" idx="5"/>
            <a:endCxn id="9" idx="6"/>
          </p:cNvCxnSpPr>
          <p:nvPr/>
        </p:nvCxnSpPr>
        <p:spPr>
          <a:xfrm rot="5400000">
            <a:off x="6082821" y="2981185"/>
            <a:ext cx="1453952" cy="10739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/>
          <p:cNvCxnSpPr>
            <a:cxnSpLocks/>
            <a:stCxn id="9" idx="2"/>
            <a:endCxn id="7" idx="3"/>
          </p:cNvCxnSpPr>
          <p:nvPr/>
        </p:nvCxnSpPr>
        <p:spPr>
          <a:xfrm rot="10800000">
            <a:off x="4465770" y="2803817"/>
            <a:ext cx="1075557" cy="14412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/>
          <p:cNvCxnSpPr>
            <a:cxnSpLocks/>
            <a:stCxn id="7" idx="2"/>
            <a:endCxn id="7" idx="0"/>
          </p:cNvCxnSpPr>
          <p:nvPr/>
        </p:nvCxnSpPr>
        <p:spPr>
          <a:xfrm rot="10800000" flipH="1">
            <a:off x="4358640" y="2179425"/>
            <a:ext cx="365760" cy="365760"/>
          </a:xfrm>
          <a:prstGeom prst="curvedConnector4">
            <a:avLst>
              <a:gd name="adj1" fmla="val -62500"/>
              <a:gd name="adj2" fmla="val 1625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/>
          <p:cNvCxnSpPr>
            <a:cxnSpLocks/>
            <a:stCxn id="8" idx="0"/>
            <a:endCxn id="8" idx="6"/>
          </p:cNvCxnSpPr>
          <p:nvPr/>
        </p:nvCxnSpPr>
        <p:spPr>
          <a:xfrm rot="16200000" flipH="1">
            <a:off x="7088944" y="2168770"/>
            <a:ext cx="364588" cy="364587"/>
          </a:xfrm>
          <a:prstGeom prst="curvedConnector4">
            <a:avLst>
              <a:gd name="adj1" fmla="val -62701"/>
              <a:gd name="adj2" fmla="val 1627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Curved 46"/>
          <p:cNvCxnSpPr>
            <a:cxnSpLocks/>
            <a:stCxn id="8" idx="3"/>
            <a:endCxn id="7" idx="5"/>
          </p:cNvCxnSpPr>
          <p:nvPr/>
        </p:nvCxnSpPr>
        <p:spPr>
          <a:xfrm rot="5400000">
            <a:off x="5900759" y="1873432"/>
            <a:ext cx="12657" cy="1848111"/>
          </a:xfrm>
          <a:prstGeom prst="curvedConnector3">
            <a:avLst>
              <a:gd name="adj1" fmla="val 27525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Curved 71"/>
          <p:cNvCxnSpPr>
            <a:cxnSpLocks/>
            <a:stCxn id="9" idx="5"/>
            <a:endCxn id="9" idx="3"/>
          </p:cNvCxnSpPr>
          <p:nvPr/>
        </p:nvCxnSpPr>
        <p:spPr>
          <a:xfrm rot="5400000">
            <a:off x="5907086" y="4245111"/>
            <a:ext cx="12700" cy="517262"/>
          </a:xfrm>
          <a:prstGeom prst="curvedConnector3">
            <a:avLst>
              <a:gd name="adj1" fmla="val 26435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Curved 74"/>
          <p:cNvCxnSpPr>
            <a:cxnSpLocks/>
            <a:stCxn id="7" idx="4"/>
            <a:endCxn id="9" idx="1"/>
          </p:cNvCxnSpPr>
          <p:nvPr/>
        </p:nvCxnSpPr>
        <p:spPr>
          <a:xfrm rot="16200000" flipH="1">
            <a:off x="4648660" y="2986684"/>
            <a:ext cx="1075535" cy="9240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Curved 78"/>
          <p:cNvCxnSpPr>
            <a:cxnSpLocks/>
            <a:stCxn id="9" idx="7"/>
            <a:endCxn id="8" idx="4"/>
          </p:cNvCxnSpPr>
          <p:nvPr/>
        </p:nvCxnSpPr>
        <p:spPr>
          <a:xfrm rot="5400000" flipH="1" flipV="1">
            <a:off x="6083063" y="2980598"/>
            <a:ext cx="1088536" cy="9232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0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0279" y="194807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5460" y="194807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2657" y="194807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1083" y="251791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0526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  <a:p>
            <a:r>
              <a:rPr lang="en-US" dirty="0"/>
              <a:t>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63175" y="2517912"/>
            <a:ext cx="1369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A=2 B=1 C=5</a:t>
            </a:r>
          </a:p>
          <a:p>
            <a:r>
              <a:rPr lang="en-US" dirty="0"/>
              <a:t>A=4 B=2 C=8</a:t>
            </a:r>
          </a:p>
          <a:p>
            <a:r>
              <a:rPr lang="en-US" dirty="0"/>
              <a:t>A=1 C=6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729948" y="1842052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729948" y="2363784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2729948" y="4446101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30739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18197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32245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6" name="Arrow: Right 25"/>
          <p:cNvSpPr/>
          <p:nvPr/>
        </p:nvSpPr>
        <p:spPr>
          <a:xfrm>
            <a:off x="6032624" y="2835965"/>
            <a:ext cx="583095" cy="517192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335079" y="194807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87457" y="194807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15883" y="251791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95326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  <a:p>
            <a:r>
              <a:rPr lang="en-US" dirty="0"/>
              <a:t>Z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6844748" y="1842052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6844748" y="2363784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6844748" y="4446101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45539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32997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470933" y="19426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30561" y="19426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90189" y="19360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470933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508604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930561" y="251791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68232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390189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27860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16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876540" y="2679988"/>
            <a:ext cx="1457740" cy="83488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package_1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3077559" y="2679987"/>
            <a:ext cx="1457740" cy="83488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package_2</a:t>
            </a:r>
          </a:p>
        </p:txBody>
      </p:sp>
      <p:sp>
        <p:nvSpPr>
          <p:cNvPr id="11" name="Arrow: Right 10"/>
          <p:cNvSpPr/>
          <p:nvPr/>
        </p:nvSpPr>
        <p:spPr>
          <a:xfrm rot="16200000">
            <a:off x="1901688" y="5277677"/>
            <a:ext cx="477078" cy="450574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069496" y="1802296"/>
            <a:ext cx="5060107" cy="2759618"/>
            <a:chOff x="6733834" y="2355125"/>
            <a:chExt cx="4395769" cy="2206789"/>
          </a:xfrm>
        </p:grpSpPr>
        <p:grpSp>
          <p:nvGrpSpPr>
            <p:cNvPr id="27" name="Group 26"/>
            <p:cNvGrpSpPr/>
            <p:nvPr/>
          </p:nvGrpSpPr>
          <p:grpSpPr>
            <a:xfrm>
              <a:off x="7142922" y="2355125"/>
              <a:ext cx="3986681" cy="2206789"/>
              <a:chOff x="7142922" y="2355125"/>
              <a:chExt cx="3986681" cy="2206789"/>
            </a:xfrm>
          </p:grpSpPr>
          <p:graphicFrame>
            <p:nvGraphicFramePr>
              <p:cNvPr id="16" name="Chart 15"/>
              <p:cNvGraphicFramePr/>
              <p:nvPr>
                <p:extLst>
                  <p:ext uri="{D42A27DB-BD31-4B8C-83A1-F6EECF244321}">
                    <p14:modId xmlns:p14="http://schemas.microsoft.com/office/powerpoint/2010/main" val="3534556694"/>
                  </p:ext>
                </p:extLst>
              </p:nvPr>
            </p:nvGraphicFramePr>
            <p:xfrm>
              <a:off x="7142922" y="2355125"/>
              <a:ext cx="3899895" cy="181366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21" name="Group 20"/>
              <p:cNvGrpSpPr/>
              <p:nvPr/>
            </p:nvGrpSpPr>
            <p:grpSpPr>
              <a:xfrm>
                <a:off x="7142923" y="2355125"/>
                <a:ext cx="3986680" cy="2206789"/>
                <a:chOff x="6897045" y="913687"/>
                <a:chExt cx="3717946" cy="2209951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6897045" y="913687"/>
                  <a:ext cx="3717946" cy="1816261"/>
                  <a:chOff x="2869809" y="1078288"/>
                  <a:chExt cx="7357403" cy="3296764"/>
                </a:xfrm>
              </p:grpSpPr>
              <p:cxnSp>
                <p:nvCxnSpPr>
                  <p:cNvPr id="18" name="Straight Arrow Connector 17"/>
                  <p:cNvCxnSpPr/>
                  <p:nvPr/>
                </p:nvCxnSpPr>
                <p:spPr>
                  <a:xfrm flipV="1">
                    <a:off x="2869809" y="1078288"/>
                    <a:ext cx="0" cy="329184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2869809" y="4375052"/>
                    <a:ext cx="7357403" cy="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TextBox 19"/>
                <p:cNvSpPr txBox="1"/>
                <p:nvPr/>
              </p:nvSpPr>
              <p:spPr>
                <a:xfrm>
                  <a:off x="7910471" y="2753777"/>
                  <a:ext cx="1954313" cy="369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Software package</a:t>
                  </a:r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 rot="16200000">
              <a:off x="6141460" y="3078590"/>
              <a:ext cx="1554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utilization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03334" y="3823250"/>
            <a:ext cx="17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utilization_1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49774" y="3823250"/>
            <a:ext cx="17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utilization_2</a:t>
            </a: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6881396" y="4503430"/>
            <a:ext cx="346288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344280" y="4334153"/>
            <a:ext cx="88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27316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833768" y="2807348"/>
            <a:ext cx="1888436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4030871" y="2807208"/>
            <a:ext cx="1895059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2207" y="1658178"/>
            <a:ext cx="9421193" cy="196132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1529632" y="1435828"/>
            <a:ext cx="1828800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release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625600" y="2400302"/>
            <a:ext cx="8801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  <a:endCxn id="4" idx="0"/>
          </p:cNvCxnSpPr>
          <p:nvPr/>
        </p:nvCxnSpPr>
        <p:spPr>
          <a:xfrm>
            <a:off x="2409840" y="2400302"/>
            <a:ext cx="368146" cy="4070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endCxn id="5" idx="0"/>
          </p:cNvCxnSpPr>
          <p:nvPr/>
        </p:nvCxnSpPr>
        <p:spPr>
          <a:xfrm>
            <a:off x="4607340" y="2400427"/>
            <a:ext cx="371061" cy="406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40701" y="2012113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integration track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259970" y="2807208"/>
            <a:ext cx="1892808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8813800" y="2405382"/>
            <a:ext cx="405274" cy="401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939317" y="2807349"/>
            <a:ext cx="2279007" cy="368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.      .      .      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37257" y="1336937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L17A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54891" y="2474762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91789" y="2477810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R5DH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14504" y="2474762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R22F</a:t>
            </a:r>
          </a:p>
        </p:txBody>
      </p:sp>
      <p:sp>
        <p:nvSpPr>
          <p:cNvPr id="24" name="Oval 23"/>
          <p:cNvSpPr/>
          <p:nvPr/>
        </p:nvSpPr>
        <p:spPr>
          <a:xfrm>
            <a:off x="2364885" y="2350913"/>
            <a:ext cx="115309" cy="115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74026" y="2350913"/>
            <a:ext cx="115309" cy="115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780270" y="2350913"/>
            <a:ext cx="115309" cy="115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6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2870007" y="2049272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pic>
        <p:nvPicPr>
          <p:cNvPr id="1028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962" y="187998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147" y="1614886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/>
          <p:cNvSpPr/>
          <p:nvPr/>
        </p:nvSpPr>
        <p:spPr>
          <a:xfrm>
            <a:off x="4640950" y="2049272"/>
            <a:ext cx="1510073" cy="32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870007" y="2527513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sp>
        <p:nvSpPr>
          <p:cNvPr id="37" name="Rectangle: Rounded Corners 36"/>
          <p:cNvSpPr/>
          <p:nvPr/>
        </p:nvSpPr>
        <p:spPr>
          <a:xfrm>
            <a:off x="4640950" y="2524760"/>
            <a:ext cx="1510073" cy="32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976808" y="2997861"/>
            <a:ext cx="974034" cy="479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1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143" y="255421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186" y="2308034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2" name="Straight Arrow Connector 1031"/>
          <p:cNvCxnSpPr>
            <a:cxnSpLocks/>
          </p:cNvCxnSpPr>
          <p:nvPr/>
        </p:nvCxnSpPr>
        <p:spPr>
          <a:xfrm>
            <a:off x="7592568" y="2213864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>
            <a:off x="4228828" y="1402902"/>
            <a:ext cx="2244525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/>
              <a:t>Automated test suites</a:t>
            </a:r>
          </a:p>
        </p:txBody>
      </p:sp>
      <p:sp>
        <p:nvSpPr>
          <p:cNvPr id="1035" name="TextBox 1034"/>
          <p:cNvSpPr txBox="1"/>
          <p:nvPr/>
        </p:nvSpPr>
        <p:spPr>
          <a:xfrm>
            <a:off x="7475137" y="1671567"/>
            <a:ext cx="165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Post-processing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2541104" y="1768280"/>
            <a:ext cx="3932249" cy="1965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/>
          <p:cNvSpPr/>
          <p:nvPr/>
        </p:nvSpPr>
        <p:spPr>
          <a:xfrm>
            <a:off x="2743277" y="1513236"/>
            <a:ext cx="1441097" cy="4169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QA Capacity</a:t>
            </a:r>
          </a:p>
        </p:txBody>
      </p:sp>
      <p:cxnSp>
        <p:nvCxnSpPr>
          <p:cNvPr id="1039" name="Straight Arrow Connector 1038"/>
          <p:cNvCxnSpPr>
            <a:stCxn id="5" idx="3"/>
            <a:endCxn id="23" idx="1"/>
          </p:cNvCxnSpPr>
          <p:nvPr/>
        </p:nvCxnSpPr>
        <p:spPr>
          <a:xfrm flipV="1">
            <a:off x="4058727" y="2209292"/>
            <a:ext cx="582223" cy="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>
            <a:stCxn id="36" idx="3"/>
            <a:endCxn id="37" idx="1"/>
          </p:cNvCxnSpPr>
          <p:nvPr/>
        </p:nvCxnSpPr>
        <p:spPr>
          <a:xfrm flipV="1">
            <a:off x="4058727" y="2684780"/>
            <a:ext cx="582223" cy="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Arrow Connector 1042"/>
          <p:cNvCxnSpPr>
            <a:stCxn id="23" idx="3"/>
          </p:cNvCxnSpPr>
          <p:nvPr/>
        </p:nvCxnSpPr>
        <p:spPr>
          <a:xfrm>
            <a:off x="6151023" y="2209292"/>
            <a:ext cx="681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147816" y="2684780"/>
            <a:ext cx="681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7592568" y="2684780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701801" y="1010478"/>
            <a:ext cx="8674100" cy="319322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/>
        </p:nvSpPr>
        <p:spPr>
          <a:xfrm>
            <a:off x="2019274" y="789191"/>
            <a:ext cx="1899375" cy="417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18649" y="683136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R2A</a:t>
            </a:r>
          </a:p>
        </p:txBody>
      </p:sp>
    </p:spTree>
    <p:extLst>
      <p:ext uri="{BB962C8B-B14F-4D97-AF65-F5344CB8AC3E}">
        <p14:creationId xmlns:p14="http://schemas.microsoft.com/office/powerpoint/2010/main" val="301936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2387407" y="2569972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pic>
        <p:nvPicPr>
          <p:cNvPr id="1028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962" y="195618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147" y="1691086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2" name="Straight Arrow Connector 1031"/>
          <p:cNvCxnSpPr>
            <a:cxnSpLocks/>
          </p:cNvCxnSpPr>
          <p:nvPr/>
        </p:nvCxnSpPr>
        <p:spPr>
          <a:xfrm>
            <a:off x="7592568" y="2290064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>
            <a:off x="3900518" y="1183450"/>
            <a:ext cx="2244525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/>
              <a:t>Automated test suites</a:t>
            </a:r>
          </a:p>
        </p:txBody>
      </p:sp>
      <p:sp>
        <p:nvSpPr>
          <p:cNvPr id="1035" name="TextBox 1034"/>
          <p:cNvSpPr txBox="1"/>
          <p:nvPr/>
        </p:nvSpPr>
        <p:spPr>
          <a:xfrm>
            <a:off x="7475137" y="1747767"/>
            <a:ext cx="165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Post-processing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2133600" y="1552380"/>
            <a:ext cx="4339753" cy="44674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/>
          <p:cNvSpPr/>
          <p:nvPr/>
        </p:nvSpPr>
        <p:spPr>
          <a:xfrm>
            <a:off x="2372736" y="1292039"/>
            <a:ext cx="1441097" cy="4169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QA Capacity</a:t>
            </a:r>
          </a:p>
        </p:txBody>
      </p:sp>
      <p:cxnSp>
        <p:nvCxnSpPr>
          <p:cNvPr id="1039" name="Straight Arrow Connector 1038"/>
          <p:cNvCxnSpPr>
            <a:cxnSpLocks/>
            <a:stCxn id="5" idx="3"/>
          </p:cNvCxnSpPr>
          <p:nvPr/>
        </p:nvCxnSpPr>
        <p:spPr>
          <a:xfrm flipV="1">
            <a:off x="3576127" y="2730500"/>
            <a:ext cx="342522" cy="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Arrow Connector 1042"/>
          <p:cNvCxnSpPr>
            <a:cxnSpLocks/>
          </p:cNvCxnSpPr>
          <p:nvPr/>
        </p:nvCxnSpPr>
        <p:spPr>
          <a:xfrm>
            <a:off x="5816954" y="2373873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701801" y="794578"/>
            <a:ext cx="8674100" cy="569512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/>
        </p:nvSpPr>
        <p:spPr>
          <a:xfrm>
            <a:off x="2019274" y="573291"/>
            <a:ext cx="1899375" cy="417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18649" y="467236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R2A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8649" y="2050463"/>
            <a:ext cx="1894900" cy="1607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/>
          <p:cNvSpPr/>
          <p:nvPr/>
        </p:nvSpPr>
        <p:spPr>
          <a:xfrm>
            <a:off x="4131335" y="1708050"/>
            <a:ext cx="1510073" cy="32004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4275496" y="2212555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4273871" y="2654815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91782" y="3051854"/>
            <a:ext cx="974034" cy="479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9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177" y="2561207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362" y="2296105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7601783" y="2780783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5813549" y="2794000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/>
          <p:cNvSpPr/>
          <p:nvPr/>
        </p:nvSpPr>
        <p:spPr>
          <a:xfrm>
            <a:off x="2388998" y="4657213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pic>
        <p:nvPicPr>
          <p:cNvPr id="52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553" y="4043429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738" y="3778327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/>
          <p:cNvCxnSpPr>
            <a:cxnSpLocks/>
          </p:cNvCxnSpPr>
          <p:nvPr/>
        </p:nvCxnSpPr>
        <p:spPr>
          <a:xfrm>
            <a:off x="7594159" y="4377305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51" idx="3"/>
          </p:cNvCxnSpPr>
          <p:nvPr/>
        </p:nvCxnSpPr>
        <p:spPr>
          <a:xfrm flipV="1">
            <a:off x="3577718" y="4817741"/>
            <a:ext cx="342522" cy="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5818545" y="4461114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920240" y="4137704"/>
            <a:ext cx="1894900" cy="1607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/>
          <p:cNvSpPr/>
          <p:nvPr/>
        </p:nvSpPr>
        <p:spPr>
          <a:xfrm>
            <a:off x="4132926" y="3795291"/>
            <a:ext cx="1510073" cy="32004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61" name="Rectangle: Rounded Corners 60"/>
          <p:cNvSpPr/>
          <p:nvPr/>
        </p:nvSpPr>
        <p:spPr>
          <a:xfrm>
            <a:off x="4277087" y="4299796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62" name="Rectangle: Rounded Corners 61"/>
          <p:cNvSpPr/>
          <p:nvPr/>
        </p:nvSpPr>
        <p:spPr>
          <a:xfrm>
            <a:off x="4275462" y="4742056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393373" y="5139095"/>
            <a:ext cx="974034" cy="479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4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768" y="464844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53" y="4383346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Arrow Connector 65"/>
          <p:cNvCxnSpPr>
            <a:cxnSpLocks/>
          </p:cNvCxnSpPr>
          <p:nvPr/>
        </p:nvCxnSpPr>
        <p:spPr>
          <a:xfrm>
            <a:off x="7603374" y="4868024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</p:cNvCxnSpPr>
          <p:nvPr/>
        </p:nvCxnSpPr>
        <p:spPr>
          <a:xfrm>
            <a:off x="5815140" y="4881241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479792" y="3830119"/>
            <a:ext cx="165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174683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617521" y="3956993"/>
            <a:ext cx="590550" cy="1189804"/>
            <a:chOff x="3028217" y="4658916"/>
            <a:chExt cx="590550" cy="1189804"/>
          </a:xfrm>
        </p:grpSpPr>
        <p:pic>
          <p:nvPicPr>
            <p:cNvPr id="2056" name="Picture 8" descr="Image result for mobile phon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217" y="4658916"/>
              <a:ext cx="590550" cy="804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174415" y="547938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67030" y="2050947"/>
            <a:ext cx="1065808" cy="1435140"/>
            <a:chOff x="4850052" y="3214092"/>
            <a:chExt cx="1065808" cy="1435140"/>
          </a:xfrm>
        </p:grpSpPr>
        <p:pic>
          <p:nvPicPr>
            <p:cNvPr id="8" name="Picture 4" descr="Image result for antenna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052" y="3214092"/>
              <a:ext cx="1065808" cy="1065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095858" y="4279900"/>
              <a:ext cx="574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eNB</a:t>
              </a:r>
            </a:p>
          </p:txBody>
        </p:sp>
      </p:grpSp>
      <p:sp>
        <p:nvSpPr>
          <p:cNvPr id="5" name="Rectangle: Rounded Corners 4"/>
          <p:cNvSpPr/>
          <p:nvPr/>
        </p:nvSpPr>
        <p:spPr>
          <a:xfrm>
            <a:off x="5112836" y="857643"/>
            <a:ext cx="833197" cy="584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MME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87980" y="525780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E-UTRAN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226103" y="856155"/>
            <a:ext cx="833199" cy="584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MME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026890" y="3632200"/>
            <a:ext cx="1065808" cy="1435140"/>
            <a:chOff x="4850052" y="3214092"/>
            <a:chExt cx="1065808" cy="1435140"/>
          </a:xfrm>
        </p:grpSpPr>
        <p:pic>
          <p:nvPicPr>
            <p:cNvPr id="17" name="Picture 4" descr="Image result for antenna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052" y="3214092"/>
              <a:ext cx="1065808" cy="1065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095858" y="4279900"/>
              <a:ext cx="574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eNB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39301" y="2050947"/>
            <a:ext cx="1065808" cy="1435140"/>
            <a:chOff x="4850052" y="3214092"/>
            <a:chExt cx="1065808" cy="1435140"/>
          </a:xfrm>
        </p:grpSpPr>
        <p:pic>
          <p:nvPicPr>
            <p:cNvPr id="20" name="Picture 4" descr="Image result for antenna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052" y="3214092"/>
              <a:ext cx="1065808" cy="1065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5095858" y="4279900"/>
              <a:ext cx="574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eNB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975099" y="1739900"/>
            <a:ext cx="4838701" cy="3517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5715610" y="2859371"/>
            <a:ext cx="16693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5712430" y="2857500"/>
            <a:ext cx="566928" cy="903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6812501" y="2857500"/>
            <a:ext cx="566928" cy="903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Straight Connector 2057"/>
          <p:cNvCxnSpPr>
            <a:cxnSpLocks/>
            <a:stCxn id="5" idx="2"/>
            <a:endCxn id="8" idx="0"/>
          </p:cNvCxnSpPr>
          <p:nvPr/>
        </p:nvCxnSpPr>
        <p:spPr>
          <a:xfrm flipH="1">
            <a:off x="5399934" y="1441843"/>
            <a:ext cx="129501" cy="6091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/>
          <p:cNvCxnSpPr>
            <a:cxnSpLocks/>
            <a:stCxn id="5" idx="2"/>
          </p:cNvCxnSpPr>
          <p:nvPr/>
        </p:nvCxnSpPr>
        <p:spPr>
          <a:xfrm>
            <a:off x="5529435" y="1441843"/>
            <a:ext cx="770752" cy="23194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5" name="Straight Connector 2064"/>
          <p:cNvCxnSpPr>
            <a:cxnSpLocks/>
            <a:stCxn id="14" idx="2"/>
            <a:endCxn id="20" idx="0"/>
          </p:cNvCxnSpPr>
          <p:nvPr/>
        </p:nvCxnSpPr>
        <p:spPr>
          <a:xfrm>
            <a:off x="7642703" y="1440355"/>
            <a:ext cx="129502" cy="6105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8" name="Straight Connector 2067"/>
          <p:cNvCxnSpPr>
            <a:cxnSpLocks/>
            <a:stCxn id="14" idx="2"/>
          </p:cNvCxnSpPr>
          <p:nvPr/>
        </p:nvCxnSpPr>
        <p:spPr>
          <a:xfrm flipH="1">
            <a:off x="6791857" y="1440355"/>
            <a:ext cx="850846" cy="23209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3" name="Picture 10" descr="Image result for signal ic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98" r="57203"/>
          <a:stretch/>
        </p:blipFill>
        <p:spPr bwMode="auto">
          <a:xfrm rot="676917" flipH="1" flipV="1">
            <a:off x="5001531" y="4035131"/>
            <a:ext cx="413080" cy="3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90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3657600" y="1964071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964071"/>
                <a:ext cx="657143" cy="6313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4937760" y="1965960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0" y="1965960"/>
                <a:ext cx="657143" cy="6313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6217920" y="1968425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0" y="1968425"/>
                <a:ext cx="657143" cy="6313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8084418" y="1965960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418" y="1965960"/>
                <a:ext cx="657143" cy="63137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657600" y="3213751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213751"/>
                <a:ext cx="657143" cy="63137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4937760" y="3218688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0" y="3218688"/>
                <a:ext cx="657143" cy="63137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6217920" y="3218105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0" y="3218105"/>
                <a:ext cx="657143" cy="63137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8084418" y="3220570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418" y="3220570"/>
                <a:ext cx="657143" cy="63137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cxnSpLocks/>
            <a:stCxn id="8" idx="4"/>
            <a:endCxn id="12" idx="0"/>
          </p:cNvCxnSpPr>
          <p:nvPr/>
        </p:nvCxnSpPr>
        <p:spPr>
          <a:xfrm>
            <a:off x="3986172" y="2595443"/>
            <a:ext cx="0" cy="61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55837" y="2594476"/>
            <a:ext cx="0" cy="60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417521" y="2606616"/>
            <a:ext cx="0" cy="60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40885" y="2098711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7145" y="1952610"/>
            <a:ext cx="83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Latent </a:t>
            </a:r>
          </a:p>
          <a:p>
            <a:r>
              <a:rPr lang="en-US" dirty="0"/>
              <a:t>states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4991" y="3349125"/>
            <a:ext cx="12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Observable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2364991" y="2811780"/>
            <a:ext cx="670280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9" idx="2"/>
          </p:cNvCxnSpPr>
          <p:nvPr/>
        </p:nvCxnSpPr>
        <p:spPr>
          <a:xfrm>
            <a:off x="4314743" y="2279757"/>
            <a:ext cx="623017" cy="18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6"/>
            <a:endCxn id="10" idx="2"/>
          </p:cNvCxnSpPr>
          <p:nvPr/>
        </p:nvCxnSpPr>
        <p:spPr>
          <a:xfrm>
            <a:off x="5594903" y="2281646"/>
            <a:ext cx="623017" cy="2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6"/>
            <a:endCxn id="24" idx="1"/>
          </p:cNvCxnSpPr>
          <p:nvPr/>
        </p:nvCxnSpPr>
        <p:spPr>
          <a:xfrm flipV="1">
            <a:off x="6875063" y="2283377"/>
            <a:ext cx="365822" cy="7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3"/>
            <a:endCxn id="11" idx="2"/>
          </p:cNvCxnSpPr>
          <p:nvPr/>
        </p:nvCxnSpPr>
        <p:spPr>
          <a:xfrm flipV="1">
            <a:off x="7661513" y="2281646"/>
            <a:ext cx="422905" cy="17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0" idx="4"/>
            <a:endCxn id="14" idx="0"/>
          </p:cNvCxnSpPr>
          <p:nvPr/>
        </p:nvCxnSpPr>
        <p:spPr>
          <a:xfrm>
            <a:off x="6546492" y="2599797"/>
            <a:ext cx="0" cy="61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40885" y="3350884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314743" y="3531930"/>
            <a:ext cx="623017" cy="18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94903" y="3533819"/>
            <a:ext cx="623017" cy="2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875063" y="3535550"/>
            <a:ext cx="365822" cy="7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661513" y="3533819"/>
            <a:ext cx="422905" cy="17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28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271</Words>
  <Application>Microsoft Macintosh PowerPoint</Application>
  <PresentationFormat>Widescreen</PresentationFormat>
  <Paragraphs>139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Araya Eamrurksiri</dc:creator>
  <cp:lastModifiedBy>Araya Eamrurksiri</cp:lastModifiedBy>
  <cp:revision>54</cp:revision>
  <dcterms:created xsi:type="dcterms:W3CDTF">2017-03-21T14:26:56Z</dcterms:created>
  <dcterms:modified xsi:type="dcterms:W3CDTF">2017-05-04T22:24:24Z</dcterms:modified>
</cp:coreProperties>
</file>