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73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ya Eamrurksiri" initials="A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-1315934768"/>
        <c:axId val="-1343065648"/>
      </c:lineChart>
      <c:catAx>
        <c:axId val="-1315934768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-1343065648"/>
        <c:crosses val="autoZero"/>
        <c:auto val="1"/>
        <c:lblAlgn val="ctr"/>
        <c:lblOffset val="100"/>
        <c:noMultiLvlLbl val="0"/>
      </c:catAx>
      <c:valAx>
        <c:axId val="-1343065648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131593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3.0</c:v>
                </c:pt>
                <c:pt idx="8">
                  <c:v>2.0</c:v>
                </c:pt>
                <c:pt idx="9">
                  <c:v>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-1315666816"/>
        <c:axId val="-1315664064"/>
      </c:lineChart>
      <c:catAx>
        <c:axId val="-13156668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15664064"/>
        <c:crosses val="autoZero"/>
        <c:auto val="1"/>
        <c:lblAlgn val="ctr"/>
        <c:lblOffset val="100"/>
        <c:noMultiLvlLbl val="0"/>
      </c:catAx>
      <c:valAx>
        <c:axId val="-1315664064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131566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3.0</c:v>
                </c:pt>
                <c:pt idx="8">
                  <c:v>2.0</c:v>
                </c:pt>
                <c:pt idx="9">
                  <c:v>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CA0-4FC3-9290-5D0350FDC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-1315622816"/>
        <c:axId val="-1315620064"/>
      </c:lineChart>
      <c:catAx>
        <c:axId val="-13156228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15620064"/>
        <c:crosses val="autoZero"/>
        <c:auto val="1"/>
        <c:lblAlgn val="ctr"/>
        <c:lblOffset val="100"/>
        <c:noMultiLvlLbl val="0"/>
      </c:catAx>
      <c:valAx>
        <c:axId val="-1315620064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131562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1140.0</c:v>
                </c:pt>
                <c:pt idx="1">
                  <c:v>1100.0</c:v>
                </c:pt>
                <c:pt idx="2">
                  <c:v>1210.0</c:v>
                </c:pt>
                <c:pt idx="3">
                  <c:v>1150.0</c:v>
                </c:pt>
                <c:pt idx="4">
                  <c:v>1250.0</c:v>
                </c:pt>
                <c:pt idx="5">
                  <c:v>1260.0</c:v>
                </c:pt>
                <c:pt idx="6">
                  <c:v>1220.0</c:v>
                </c:pt>
                <c:pt idx="7">
                  <c:v>1030.0</c:v>
                </c:pt>
                <c:pt idx="8">
                  <c:v>1100.0</c:v>
                </c:pt>
                <c:pt idx="9">
                  <c:v>774.0</c:v>
                </c:pt>
                <c:pt idx="10">
                  <c:v>840.0</c:v>
                </c:pt>
                <c:pt idx="11">
                  <c:v>874.0</c:v>
                </c:pt>
                <c:pt idx="12">
                  <c:v>694.0</c:v>
                </c:pt>
                <c:pt idx="13">
                  <c:v>700.0</c:v>
                </c:pt>
                <c:pt idx="14">
                  <c:v>833.0</c:v>
                </c:pt>
                <c:pt idx="15">
                  <c:v>701.0</c:v>
                </c:pt>
                <c:pt idx="16">
                  <c:v>800.0</c:v>
                </c:pt>
                <c:pt idx="17">
                  <c:v>850.0</c:v>
                </c:pt>
                <c:pt idx="18">
                  <c:v>1020.0</c:v>
                </c:pt>
                <c:pt idx="19">
                  <c:v>1050.0</c:v>
                </c:pt>
                <c:pt idx="20">
                  <c:v>969.0</c:v>
                </c:pt>
                <c:pt idx="21">
                  <c:v>831.0</c:v>
                </c:pt>
                <c:pt idx="22">
                  <c:v>726.0</c:v>
                </c:pt>
                <c:pt idx="23">
                  <c:v>650.0</c:v>
                </c:pt>
                <c:pt idx="24">
                  <c:v>500.0</c:v>
                </c:pt>
                <c:pt idx="25">
                  <c:v>520.0</c:v>
                </c:pt>
                <c:pt idx="26">
                  <c:v>480.0</c:v>
                </c:pt>
                <c:pt idx="27">
                  <c:v>560.0</c:v>
                </c:pt>
                <c:pt idx="28">
                  <c:v>832.0</c:v>
                </c:pt>
                <c:pt idx="29">
                  <c:v>764.0</c:v>
                </c:pt>
                <c:pt idx="30">
                  <c:v>800.0</c:v>
                </c:pt>
                <c:pt idx="31">
                  <c:v>850.0</c:v>
                </c:pt>
                <c:pt idx="32">
                  <c:v>845.0</c:v>
                </c:pt>
                <c:pt idx="33">
                  <c:v>950.0</c:v>
                </c:pt>
                <c:pt idx="34">
                  <c:v>862.0</c:v>
                </c:pt>
                <c:pt idx="35">
                  <c:v>698.0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80-4542-8972-0DC6CB6C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14812016"/>
        <c:axId val="-1387476928"/>
      </c:lineChart>
      <c:catAx>
        <c:axId val="-131481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7476928"/>
        <c:crosses val="autoZero"/>
        <c:auto val="1"/>
        <c:lblAlgn val="ctr"/>
        <c:lblOffset val="100"/>
        <c:noMultiLvlLbl val="0"/>
      </c:catAx>
      <c:valAx>
        <c:axId val="-138747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48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7EF-4ED0-9E61-565D8135B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7EF-4ED0-9E61-565D8135B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30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3175" cap="flat" cmpd="dbl">
                <a:solidFill>
                  <a:schemeClr val="bg1">
                    <a:lumMod val="95000"/>
                  </a:schemeClr>
                </a:solidFill>
                <a:prstDash val="sysDash"/>
              </a:ln>
              <a:effectLst/>
            </c:spPr>
          </c:downBars>
        </c:upDownBars>
        <c:smooth val="0"/>
        <c:axId val="-1342540016"/>
        <c:axId val="-1315370720"/>
      </c:lineChart>
      <c:catAx>
        <c:axId val="-134254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15370720"/>
        <c:crosses val="autoZero"/>
        <c:auto val="1"/>
        <c:lblAlgn val="ctr"/>
        <c:lblOffset val="100"/>
        <c:noMultiLvlLbl val="0"/>
      </c:catAx>
      <c:valAx>
        <c:axId val="-13153707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34254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chart" Target="../charts/chart5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2623" y="5651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07242" y="1739900"/>
            <a:ext cx="5419638" cy="3887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91639" y="4413599"/>
            <a:ext cx="797090" cy="1189804"/>
            <a:chOff x="4617521" y="3956993"/>
            <a:chExt cx="797090" cy="1189804"/>
          </a:xfrm>
        </p:grpSpPr>
        <p:grpSp>
          <p:nvGrpSpPr>
            <p:cNvPr id="10" name="Group 9"/>
            <p:cNvGrpSpPr/>
            <p:nvPr/>
          </p:nvGrpSpPr>
          <p:grpSpPr>
            <a:xfrm>
              <a:off x="4617521" y="3956993"/>
              <a:ext cx="590550" cy="1189804"/>
              <a:chOff x="3028217" y="4658916"/>
              <a:chExt cx="590550" cy="1189804"/>
            </a:xfrm>
          </p:grpSpPr>
          <p:pic>
            <p:nvPicPr>
              <p:cNvPr id="2056" name="Picture 8" descr="Image result for mobile ph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8217" y="4658916"/>
                <a:ext cx="590550" cy="804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174415" y="547938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UE</a:t>
                </a:r>
              </a:p>
            </p:txBody>
          </p:sp>
        </p:grpSp>
        <p:pic>
          <p:nvPicPr>
            <p:cNvPr id="2073" name="Picture 10" descr="Image result for signal ic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98" r="57203"/>
            <a:stretch/>
          </p:blipFill>
          <p:spPr bwMode="auto">
            <a:xfrm rot="676917" flipH="1" flipV="1">
              <a:off x="5001531" y="4035131"/>
              <a:ext cx="413080" cy="32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Isosceles Triangle 2"/>
          <p:cNvSpPr/>
          <p:nvPr/>
        </p:nvSpPr>
        <p:spPr>
          <a:xfrm rot="3593201">
            <a:off x="5146514" y="3849162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7046" y="30724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32" name="Isosceles Triangle 31"/>
          <p:cNvSpPr/>
          <p:nvPr/>
        </p:nvSpPr>
        <p:spPr>
          <a:xfrm rot="18211451">
            <a:off x="6601450" y="3875853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20058768">
            <a:off x="7606638" y="3001430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8" idx="4"/>
            <a:endCxn id="12" idx="0"/>
          </p:cNvCxnSpPr>
          <p:nvPr/>
        </p:nvCxnSpPr>
        <p:spPr>
          <a:xfrm>
            <a:off x="3986172" y="2595443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5837" y="259447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17521" y="260661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40885" y="2098711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145" y="1952610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4991" y="334912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364991" y="2811780"/>
            <a:ext cx="67028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9" idx="2"/>
          </p:cNvCxnSpPr>
          <p:nvPr/>
        </p:nvCxnSpPr>
        <p:spPr>
          <a:xfrm>
            <a:off x="4314743" y="2279757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10" idx="2"/>
          </p:cNvCxnSpPr>
          <p:nvPr/>
        </p:nvCxnSpPr>
        <p:spPr>
          <a:xfrm>
            <a:off x="5594903" y="2281646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24" idx="1"/>
          </p:cNvCxnSpPr>
          <p:nvPr/>
        </p:nvCxnSpPr>
        <p:spPr>
          <a:xfrm flipV="1">
            <a:off x="6875063" y="2283377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11" idx="2"/>
          </p:cNvCxnSpPr>
          <p:nvPr/>
        </p:nvCxnSpPr>
        <p:spPr>
          <a:xfrm flipV="1">
            <a:off x="7661513" y="2281646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4"/>
            <a:endCxn id="14" idx="0"/>
          </p:cNvCxnSpPr>
          <p:nvPr/>
        </p:nvCxnSpPr>
        <p:spPr>
          <a:xfrm>
            <a:off x="6546492" y="2599797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40885" y="335088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14743" y="3531930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4903" y="3533819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75063" y="3535550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1513" y="3533819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657455325"/>
              </p:ext>
            </p:extLst>
          </p:nvPr>
        </p:nvGraphicFramePr>
        <p:xfrm>
          <a:off x="2261754" y="1424763"/>
          <a:ext cx="5551157" cy="280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90787" y="1055431"/>
                <a:ext cx="1595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Expansion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87" y="1055431"/>
                <a:ext cx="1595821" cy="369332"/>
              </a:xfrm>
              <a:prstGeom prst="rect">
                <a:avLst/>
              </a:prstGeom>
              <a:blipFill>
                <a:blip r:embed="rId3"/>
                <a:stretch>
                  <a:fillRect l="-3053" t="-8197" r="-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48987" y="1055431"/>
                <a:ext cx="1574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Recession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87" y="1055431"/>
                <a:ext cx="1574662" cy="369332"/>
              </a:xfrm>
              <a:prstGeom prst="rect">
                <a:avLst/>
              </a:prstGeom>
              <a:blipFill>
                <a:blip r:embed="rId4"/>
                <a:stretch>
                  <a:fillRect l="-3488" t="-8197" r="-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9758476"/>
              </p:ext>
            </p:extLst>
          </p:nvPr>
        </p:nvGraphicFramePr>
        <p:xfrm>
          <a:off x="2576945" y="4232689"/>
          <a:ext cx="5268892" cy="154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2" idx="1"/>
          </p:cNvCxnSpPr>
          <p:nvPr/>
        </p:nvCxnSpPr>
        <p:spPr>
          <a:xfrm rot="10800000" flipV="1">
            <a:off x="2858943" y="1240097"/>
            <a:ext cx="231844" cy="58870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140172" y="1466422"/>
            <a:ext cx="855452" cy="77212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5775767" y="1424761"/>
            <a:ext cx="983848" cy="97623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7281132" y="1424761"/>
            <a:ext cx="246962" cy="104011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/>
          <p:cNvCxnSpPr>
            <a:stCxn id="3" idx="0"/>
            <a:endCxn id="4" idx="0"/>
          </p:cNvCxnSpPr>
          <p:nvPr/>
        </p:nvCxnSpPr>
        <p:spPr>
          <a:xfrm rot="16200000" flipH="1">
            <a:off x="5844506" y="252068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4" idx="4"/>
            <a:endCxn id="3" idx="4"/>
          </p:cNvCxnSpPr>
          <p:nvPr/>
        </p:nvCxnSpPr>
        <p:spPr>
          <a:xfrm rot="5400000" flipH="1">
            <a:off x="5844506" y="3152061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3" idx="3"/>
            <a:endCxn id="3" idx="1"/>
          </p:cNvCxnSpPr>
          <p:nvPr/>
        </p:nvCxnSpPr>
        <p:spPr>
          <a:xfrm rot="5400000" flipH="1">
            <a:off x="4749811" y="3475510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4" idx="7"/>
            <a:endCxn id="4" idx="5"/>
          </p:cNvCxnSpPr>
          <p:nvPr/>
        </p:nvCxnSpPr>
        <p:spPr>
          <a:xfrm rot="16200000" flipH="1">
            <a:off x="6494642" y="3477399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6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4876799" y="2845082"/>
                <a:ext cx="984732" cy="94611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2845082"/>
                <a:ext cx="984732" cy="94611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4"/>
          <p:cNvCxnSpPr>
            <a:endCxn id="6" idx="0"/>
          </p:cNvCxnSpPr>
          <p:nvPr/>
        </p:nvCxnSpPr>
        <p:spPr>
          <a:xfrm rot="16200000" flipH="1">
            <a:off x="6090689" y="220216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/>
          <p:nvPr/>
        </p:nvCxnSpPr>
        <p:spPr>
          <a:xfrm rot="5400000" flipH="1">
            <a:off x="6024618" y="3152061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10"/>
          <p:cNvCxnSpPr/>
          <p:nvPr/>
        </p:nvCxnSpPr>
        <p:spPr>
          <a:xfrm rot="5400000" flipH="1">
            <a:off x="4705226" y="3325488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12"/>
          <p:cNvCxnSpPr/>
          <p:nvPr/>
        </p:nvCxnSpPr>
        <p:spPr>
          <a:xfrm rot="16200000" flipH="1">
            <a:off x="7021472" y="3325488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98031" y="3064670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31" y="3064670"/>
                <a:ext cx="55829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87977" y="219186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977" y="2191867"/>
                <a:ext cx="5582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59283" y="3081340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283" y="3081340"/>
                <a:ext cx="56361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87977" y="4039382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977" y="4039382"/>
                <a:ext cx="55829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/>
              <p:cNvSpPr/>
              <p:nvPr/>
            </p:nvSpPr>
            <p:spPr>
              <a:xfrm>
                <a:off x="6321734" y="2845082"/>
                <a:ext cx="984732" cy="94611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34" y="2845082"/>
                <a:ext cx="984732" cy="94611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8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3924300" y="126047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4152900" y="234954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4152900" y="6076949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924300" y="4003675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156200" y="20955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156200" y="3114677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3810000" y="4762500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cxnSp>
        <p:nvCxnSpPr>
          <p:cNvPr id="20" name="Straight Arrow Connector 19"/>
          <p:cNvCxnSpPr>
            <a:cxnSpLocks/>
            <a:stCxn id="14" idx="2"/>
            <a:endCxn id="15" idx="0"/>
          </p:cNvCxnSpPr>
          <p:nvPr/>
        </p:nvCxnSpPr>
        <p:spPr>
          <a:xfrm>
            <a:off x="5816600" y="2571750"/>
            <a:ext cx="0" cy="5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4584700" y="4479925"/>
            <a:ext cx="0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1"/>
          </p:cNvCxnSpPr>
          <p:nvPr/>
        </p:nvCxnSpPr>
        <p:spPr>
          <a:xfrm flipH="1">
            <a:off x="3238500" y="5207000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3238500" y="1498603"/>
            <a:ext cx="0" cy="3708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2" idx="0"/>
          </p:cNvCxnSpPr>
          <p:nvPr/>
        </p:nvCxnSpPr>
        <p:spPr>
          <a:xfrm>
            <a:off x="4584700" y="5651500"/>
            <a:ext cx="0" cy="4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7975600" y="16192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to T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7975600" y="23939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 to 1</a:t>
            </a:r>
          </a:p>
        </p:txBody>
      </p:sp>
      <p:cxnSp>
        <p:nvCxnSpPr>
          <p:cNvPr id="56" name="Straight Arrow Connector 55"/>
          <p:cNvCxnSpPr>
            <a:endCxn id="10" idx="1"/>
          </p:cNvCxnSpPr>
          <p:nvPr/>
        </p:nvCxnSpPr>
        <p:spPr>
          <a:xfrm>
            <a:off x="3238500" y="149860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10" idx="0"/>
          </p:cNvCxnSpPr>
          <p:nvPr/>
        </p:nvCxnSpPr>
        <p:spPr>
          <a:xfrm>
            <a:off x="4584700" y="755654"/>
            <a:ext cx="0" cy="50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10" idx="3"/>
          </p:cNvCxnSpPr>
          <p:nvPr/>
        </p:nvCxnSpPr>
        <p:spPr>
          <a:xfrm>
            <a:off x="5245100" y="1498603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4" idx="0"/>
          </p:cNvCxnSpPr>
          <p:nvPr/>
        </p:nvCxnSpPr>
        <p:spPr>
          <a:xfrm>
            <a:off x="5816600" y="1498603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2"/>
          </p:cNvCxnSpPr>
          <p:nvPr/>
        </p:nvCxnSpPr>
        <p:spPr>
          <a:xfrm>
            <a:off x="5816600" y="3590927"/>
            <a:ext cx="0" cy="65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endCxn id="13" idx="3"/>
          </p:cNvCxnSpPr>
          <p:nvPr/>
        </p:nvCxnSpPr>
        <p:spPr>
          <a:xfrm flipH="1">
            <a:off x="5245100" y="42418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12651" y="825540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</a:t>
            </a:r>
          </a:p>
        </p:txBody>
      </p:sp>
    </p:spTree>
    <p:extLst>
      <p:ext uri="{BB962C8B-B14F-4D97-AF65-F5344CB8AC3E}">
        <p14:creationId xmlns:p14="http://schemas.microsoft.com/office/powerpoint/2010/main" val="71330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2222498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60960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9983446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25854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291851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217149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7989547" y="2470153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10622" y="2973170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21" name="Straight Arrow Connector 20"/>
          <p:cNvCxnSpPr>
            <a:cxnSpLocks/>
            <a:stCxn id="16" idx="3"/>
            <a:endCxn id="12" idx="1"/>
          </p:cNvCxnSpPr>
          <p:nvPr/>
        </p:nvCxnSpPr>
        <p:spPr>
          <a:xfrm>
            <a:off x="9538947" y="2914653"/>
            <a:ext cx="444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1" idx="3"/>
            <a:endCxn id="10" idx="1"/>
          </p:cNvCxnSpPr>
          <p:nvPr/>
        </p:nvCxnSpPr>
        <p:spPr>
          <a:xfrm>
            <a:off x="1473200" y="2914653"/>
            <a:ext cx="749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6" idx="1"/>
          </p:cNvCxnSpPr>
          <p:nvPr/>
        </p:nvCxnSpPr>
        <p:spPr>
          <a:xfrm>
            <a:off x="7579347" y="2914653"/>
            <a:ext cx="41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5" idx="1"/>
          </p:cNvCxnSpPr>
          <p:nvPr/>
        </p:nvCxnSpPr>
        <p:spPr>
          <a:xfrm>
            <a:off x="4612651" y="4086225"/>
            <a:ext cx="604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14" idx="1"/>
          </p:cNvCxnSpPr>
          <p:nvPr/>
        </p:nvCxnSpPr>
        <p:spPr>
          <a:xfrm>
            <a:off x="2882898" y="4086225"/>
            <a:ext cx="40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10" idx="2"/>
          </p:cNvCxnSpPr>
          <p:nvPr/>
        </p:nvCxnSpPr>
        <p:spPr>
          <a:xfrm>
            <a:off x="2882898" y="3152778"/>
            <a:ext cx="0" cy="9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 flipV="1">
            <a:off x="6918947" y="3152778"/>
            <a:ext cx="0" cy="9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15" idx="3"/>
          </p:cNvCxnSpPr>
          <p:nvPr/>
        </p:nvCxnSpPr>
        <p:spPr>
          <a:xfrm>
            <a:off x="6537949" y="4086225"/>
            <a:ext cx="380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10" idx="0"/>
          </p:cNvCxnSpPr>
          <p:nvPr/>
        </p:nvCxnSpPr>
        <p:spPr>
          <a:xfrm>
            <a:off x="2882898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0"/>
          </p:cNvCxnSpPr>
          <p:nvPr/>
        </p:nvCxnSpPr>
        <p:spPr>
          <a:xfrm flipH="1" flipV="1">
            <a:off x="8763000" y="1981200"/>
            <a:ext cx="1247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2882898" y="1981200"/>
            <a:ext cx="5880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1965" y="4318000"/>
            <a:ext cx="110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1 to 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5691" y="4325421"/>
            <a:ext cx="12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T-1 to 1</a:t>
            </a:r>
          </a:p>
        </p:txBody>
      </p:sp>
    </p:spTree>
    <p:extLst>
      <p:ext uri="{BB962C8B-B14F-4D97-AF65-F5344CB8AC3E}">
        <p14:creationId xmlns:p14="http://schemas.microsoft.com/office/powerpoint/2010/main" val="355757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82467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10850234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41011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8071441" y="2470153"/>
            <a:ext cx="235672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0206" y="2355278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12" name="Straight Arrow Connector 11"/>
          <p:cNvCxnSpPr>
            <a:cxnSpLocks/>
            <a:stCxn id="10" idx="3"/>
            <a:endCxn id="6" idx="1"/>
          </p:cNvCxnSpPr>
          <p:nvPr/>
        </p:nvCxnSpPr>
        <p:spPr>
          <a:xfrm>
            <a:off x="10428161" y="2914653"/>
            <a:ext cx="42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3"/>
            <a:endCxn id="8" idx="1"/>
          </p:cNvCxnSpPr>
          <p:nvPr/>
        </p:nvCxnSpPr>
        <p:spPr>
          <a:xfrm>
            <a:off x="1688270" y="2914653"/>
            <a:ext cx="120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7730917" y="2914653"/>
            <a:ext cx="34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4211770" y="2914653"/>
            <a:ext cx="363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927054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238159" y="1980000"/>
            <a:ext cx="0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3927055" y="1978800"/>
            <a:ext cx="5307756" cy="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890970" y="2676528"/>
            <a:ext cx="1336747" cy="787430"/>
            <a:chOff x="2587000" y="2676528"/>
            <a:chExt cx="1336747" cy="78743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2587000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061" y="3125404"/>
              <a:ext cx="1100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1 to 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4968" y="2676528"/>
            <a:ext cx="1362762" cy="787430"/>
            <a:chOff x="4270998" y="2676528"/>
            <a:chExt cx="1362762" cy="78743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4270998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Smoothing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362" y="3125404"/>
              <a:ext cx="1267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T-1 to 1</a:t>
              </a:r>
            </a:p>
          </p:txBody>
        </p:sp>
      </p:grpSp>
      <p:cxnSp>
        <p:nvCxnSpPr>
          <p:cNvPr id="27" name="Straight Arrow Connector 26"/>
          <p:cNvCxnSpPr>
            <a:stCxn id="9" idx="3"/>
            <a:endCxn id="7" idx="1"/>
          </p:cNvCxnSpPr>
          <p:nvPr/>
        </p:nvCxnSpPr>
        <p:spPr>
          <a:xfrm>
            <a:off x="5895768" y="2914653"/>
            <a:ext cx="514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93833" y="2209800"/>
            <a:ext cx="3843159" cy="152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Alternate Process 32"/>
          <p:cNvSpPr/>
          <p:nvPr/>
        </p:nvSpPr>
        <p:spPr>
          <a:xfrm>
            <a:off x="2500044" y="1981203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35120" y="2556529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4977" y="2055799"/>
            <a:ext cx="600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8375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660900" y="1320800"/>
            <a:ext cx="16129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B, C, D, E]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784600" y="24638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B, D]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045200" y="24638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[C, E]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181350" y="34925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D]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11712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762624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713536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2908302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860800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4330700" y="1943100"/>
            <a:ext cx="1136650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6" idx="0"/>
          </p:cNvCxnSpPr>
          <p:nvPr/>
        </p:nvCxnSpPr>
        <p:spPr>
          <a:xfrm>
            <a:off x="5467350" y="1943100"/>
            <a:ext cx="1123950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0"/>
          </p:cNvCxnSpPr>
          <p:nvPr/>
        </p:nvCxnSpPr>
        <p:spPr>
          <a:xfrm flipH="1">
            <a:off x="3727450" y="3086100"/>
            <a:ext cx="603250" cy="40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5" idx="2"/>
            <a:endCxn id="8" idx="0"/>
          </p:cNvCxnSpPr>
          <p:nvPr/>
        </p:nvCxnSpPr>
        <p:spPr>
          <a:xfrm>
            <a:off x="4330700" y="3086100"/>
            <a:ext cx="830262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9" idx="0"/>
          </p:cNvCxnSpPr>
          <p:nvPr/>
        </p:nvCxnSpPr>
        <p:spPr>
          <a:xfrm flipH="1">
            <a:off x="6111874" y="3086100"/>
            <a:ext cx="479426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6591300" y="3086100"/>
            <a:ext cx="471486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1" idx="0"/>
          </p:cNvCxnSpPr>
          <p:nvPr/>
        </p:nvCxnSpPr>
        <p:spPr>
          <a:xfrm flipH="1">
            <a:off x="3257552" y="4114800"/>
            <a:ext cx="46989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7" idx="2"/>
            <a:endCxn id="12" idx="0"/>
          </p:cNvCxnSpPr>
          <p:nvPr/>
        </p:nvCxnSpPr>
        <p:spPr>
          <a:xfrm>
            <a:off x="3727450" y="4114800"/>
            <a:ext cx="4826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2000" y="1216402"/>
            <a:ext cx="5803900" cy="36730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76985" y="1532992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17" name="Group 1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9" name="Chart 18"/>
              <p:cNvGraphicFramePr/>
              <p:nvPr>
                <p:extLst>
                  <p:ext uri="{D42A27DB-BD31-4B8C-83A1-F6EECF244321}">
                    <p14:modId xmlns:p14="http://schemas.microsoft.com/office/powerpoint/2010/main" val="2464726305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0" name="Group 19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  <p:cxnSp>
        <p:nvCxnSpPr>
          <p:cNvPr id="28" name="Straight Arrow Connector 27"/>
          <p:cNvCxnSpPr>
            <a:cxnSpLocks/>
            <a:stCxn id="13" idx="1"/>
          </p:cNvCxnSpPr>
          <p:nvPr/>
        </p:nvCxnSpPr>
        <p:spPr>
          <a:xfrm flipH="1">
            <a:off x="7391400" y="1717658"/>
            <a:ext cx="58558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31829" y="963606"/>
            <a:ext cx="19334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Software release</a:t>
            </a:r>
          </a:p>
        </p:txBody>
      </p:sp>
    </p:spTree>
    <p:extLst>
      <p:ext uri="{BB962C8B-B14F-4D97-AF65-F5344CB8AC3E}">
        <p14:creationId xmlns:p14="http://schemas.microsoft.com/office/powerpoint/2010/main" val="13708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3" y="606134"/>
            <a:ext cx="6262256" cy="1815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2" y="2311893"/>
            <a:ext cx="4835238" cy="3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398</Words>
  <Application>Microsoft Macintosh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72</cp:revision>
  <dcterms:created xsi:type="dcterms:W3CDTF">2017-03-21T14:26:56Z</dcterms:created>
  <dcterms:modified xsi:type="dcterms:W3CDTF">2017-06-08T14:38:11Z</dcterms:modified>
</cp:coreProperties>
</file>