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93"/>
  </p:normalViewPr>
  <p:slideViewPr>
    <p:cSldViewPr snapToGrid="0" snapToObjects="1">
      <p:cViewPr varScale="1">
        <p:scale>
          <a:sx n="86" d="100"/>
          <a:sy n="86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 proposal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Apply machine learning to performance trend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</TotalTime>
  <Words>14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Thesis proposal seminar</vt:lpstr>
      <vt:lpstr>Objective</vt:lpstr>
      <vt:lpstr>data</vt:lpstr>
      <vt:lpstr>methods</vt:lpstr>
      <vt:lpstr>outline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 seminar</dc:title>
  <dc:creator>Araya Eamrurksiri</dc:creator>
  <cp:lastModifiedBy>Araya Eamrurksiri</cp:lastModifiedBy>
  <cp:revision>3</cp:revision>
  <dcterms:created xsi:type="dcterms:W3CDTF">2017-01-31T20:13:04Z</dcterms:created>
  <dcterms:modified xsi:type="dcterms:W3CDTF">2017-01-31T20:21:04Z</dcterms:modified>
</cp:coreProperties>
</file>