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State1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4">
                  <c:v>1.5</c:v>
                </c:pt>
                <c:pt idx="5">
                  <c:v>1.5</c:v>
                </c:pt>
                <c:pt idx="6">
                  <c:v>1.5</c:v>
                </c:pt>
                <c:pt idx="7">
                  <c:v>1.5</c:v>
                </c:pt>
                <c:pt idx="8">
                  <c:v>1.5</c:v>
                </c:pt>
                <c:pt idx="12">
                  <c:v>1.5</c:v>
                </c:pt>
                <c:pt idx="13">
                  <c:v>1.5</c:v>
                </c:pt>
                <c:pt idx="14">
                  <c:v>1.5</c:v>
                </c:pt>
                <c:pt idx="15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05-4674-88D6-32E9120496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State2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2">
                  <c:v>2.5</c:v>
                </c:pt>
                <c:pt idx="3">
                  <c:v>2.5</c:v>
                </c:pt>
                <c:pt idx="4">
                  <c:v>2.5</c:v>
                </c:pt>
                <c:pt idx="15">
                  <c:v>2.5</c:v>
                </c:pt>
                <c:pt idx="16">
                  <c:v>2.5</c:v>
                </c:pt>
                <c:pt idx="17">
                  <c:v>2.5</c:v>
                </c:pt>
                <c:pt idx="18">
                  <c:v>2.5</c:v>
                </c:pt>
                <c:pt idx="19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05-4674-88D6-32E9120496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State3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3.5</c:v>
                </c:pt>
                <c:pt idx="1">
                  <c:v>3.5</c:v>
                </c:pt>
                <c:pt idx="2">
                  <c:v>3.5</c:v>
                </c:pt>
                <c:pt idx="8">
                  <c:v>3.5</c:v>
                </c:pt>
                <c:pt idx="9">
                  <c:v>3.5</c:v>
                </c:pt>
                <c:pt idx="10">
                  <c:v>3.5</c:v>
                </c:pt>
                <c:pt idx="11">
                  <c:v>3.5</c:v>
                </c:pt>
                <c:pt idx="12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505-4674-88D6-32E9120496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dk1">
                  <a:alpha val="97000"/>
                </a:schemeClr>
              </a:solidFill>
              <a:round/>
            </a:ln>
            <a:effectLst/>
          </c:spPr>
        </c:hiLowLines>
        <c:smooth val="0"/>
        <c:axId val="403497496"/>
        <c:axId val="403294568"/>
      </c:lineChart>
      <c:catAx>
        <c:axId val="403497496"/>
        <c:scaling>
          <c:orientation val="minMax"/>
        </c:scaling>
        <c:delete val="1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403294568"/>
        <c:crosses val="autoZero"/>
        <c:auto val="1"/>
        <c:lblAlgn val="ctr"/>
        <c:lblOffset val="100"/>
        <c:noMultiLvlLbl val="0"/>
      </c:catAx>
      <c:valAx>
        <c:axId val="403294568"/>
        <c:scaling>
          <c:orientation val="minMax"/>
          <c:max val="4"/>
          <c:min val="1"/>
        </c:scaling>
        <c:delete val="1"/>
        <c:axPos val="l"/>
        <c:numFmt formatCode="General" sourceLinked="1"/>
        <c:majorTickMark val="none"/>
        <c:minorTickMark val="none"/>
        <c:tickLblPos val="nextTo"/>
        <c:crossAx val="403497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FF0000"/>
              </a:solidFill>
              <a:ln w="9525">
                <a:solidFill>
                  <a:schemeClr val="tx1"/>
                </a:solidFill>
                <a:round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2.7</c:v>
                </c:pt>
                <c:pt idx="3">
                  <c:v>2.5</c:v>
                </c:pt>
                <c:pt idx="4">
                  <c:v>1.5</c:v>
                </c:pt>
                <c:pt idx="5">
                  <c:v>1.6</c:v>
                </c:pt>
                <c:pt idx="6">
                  <c:v>1.3</c:v>
                </c:pt>
                <c:pt idx="7">
                  <c:v>3</c:v>
                </c:pt>
                <c:pt idx="8">
                  <c:v>2</c:v>
                </c:pt>
                <c:pt idx="9">
                  <c:v>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D8-46E6-BD23-9DE1EB8525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hiLowLines>
        <c:marker val="1"/>
        <c:smooth val="0"/>
        <c:axId val="403497496"/>
        <c:axId val="403294568"/>
      </c:lineChart>
      <c:catAx>
        <c:axId val="40349749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03294568"/>
        <c:crosses val="autoZero"/>
        <c:auto val="1"/>
        <c:lblAlgn val="ctr"/>
        <c:lblOffset val="100"/>
        <c:noMultiLvlLbl val="0"/>
      </c:catAx>
      <c:valAx>
        <c:axId val="403294568"/>
        <c:scaling>
          <c:orientation val="minMax"/>
          <c:max val="4"/>
          <c:min val="1"/>
        </c:scaling>
        <c:delete val="1"/>
        <c:axPos val="l"/>
        <c:numFmt formatCode="General" sourceLinked="1"/>
        <c:majorTickMark val="none"/>
        <c:minorTickMark val="none"/>
        <c:tickLblPos val="nextTo"/>
        <c:crossAx val="403497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4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2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8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3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2017-03-23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7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2017-03-23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7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2017-03-23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2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2017-03-23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2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2017-03-23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2017-03-23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7A67C-34C4-4220-9C1B-5040709E815C}" type="datetimeFigureOut">
              <a:rPr lang="en-US" smtClean="0"/>
              <a:t>2017-03-23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1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197153199"/>
              </p:ext>
            </p:extLst>
          </p:nvPr>
        </p:nvGraphicFramePr>
        <p:xfrm>
          <a:off x="2721317" y="1012874"/>
          <a:ext cx="7505895" cy="3812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869809" y="1078288"/>
            <a:ext cx="7357403" cy="3296764"/>
            <a:chOff x="2869809" y="1078288"/>
            <a:chExt cx="7357403" cy="3296764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869809" y="1078288"/>
              <a:ext cx="0" cy="329184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869809" y="4375052"/>
              <a:ext cx="735740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244899" y="41854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83317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4358640" y="2179425"/>
                <a:ext cx="731520" cy="73152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40" y="2179425"/>
                <a:ext cx="731520" cy="73152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6724357" y="2168769"/>
                <a:ext cx="729175" cy="72917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357" y="2168769"/>
                <a:ext cx="729175" cy="72917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5541326" y="3879351"/>
                <a:ext cx="731520" cy="73152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326" y="3879351"/>
                <a:ext cx="731520" cy="7315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or: Curved 10"/>
          <p:cNvCxnSpPr>
            <a:cxnSpLocks/>
            <a:stCxn id="7" idx="7"/>
            <a:endCxn id="8" idx="1"/>
          </p:cNvCxnSpPr>
          <p:nvPr/>
        </p:nvCxnSpPr>
        <p:spPr>
          <a:xfrm rot="5400000" flipH="1" flipV="1">
            <a:off x="5901586" y="1356999"/>
            <a:ext cx="11000" cy="1848111"/>
          </a:xfrm>
          <a:prstGeom prst="curvedConnector3">
            <a:avLst>
              <a:gd name="adj1" fmla="val 31489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/>
          <p:cNvCxnSpPr>
            <a:cxnSpLocks/>
            <a:stCxn id="8" idx="5"/>
            <a:endCxn id="9" idx="6"/>
          </p:cNvCxnSpPr>
          <p:nvPr/>
        </p:nvCxnSpPr>
        <p:spPr>
          <a:xfrm rot="5400000">
            <a:off x="6082821" y="2981185"/>
            <a:ext cx="1453952" cy="10739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/>
          <p:cNvCxnSpPr>
            <a:cxnSpLocks/>
            <a:stCxn id="9" idx="2"/>
            <a:endCxn id="7" idx="3"/>
          </p:cNvCxnSpPr>
          <p:nvPr/>
        </p:nvCxnSpPr>
        <p:spPr>
          <a:xfrm rot="10800000">
            <a:off x="4465770" y="2803817"/>
            <a:ext cx="1075557" cy="14412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/>
          <p:cNvCxnSpPr>
            <a:cxnSpLocks/>
            <a:stCxn id="7" idx="2"/>
            <a:endCxn id="7" idx="0"/>
          </p:cNvCxnSpPr>
          <p:nvPr/>
        </p:nvCxnSpPr>
        <p:spPr>
          <a:xfrm rot="10800000" flipH="1">
            <a:off x="4358640" y="2179425"/>
            <a:ext cx="365760" cy="365760"/>
          </a:xfrm>
          <a:prstGeom prst="curvedConnector4">
            <a:avLst>
              <a:gd name="adj1" fmla="val -62500"/>
              <a:gd name="adj2" fmla="val 1625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/>
          <p:cNvCxnSpPr>
            <a:cxnSpLocks/>
            <a:stCxn id="8" idx="0"/>
            <a:endCxn id="8" idx="6"/>
          </p:cNvCxnSpPr>
          <p:nvPr/>
        </p:nvCxnSpPr>
        <p:spPr>
          <a:xfrm rot="16200000" flipH="1">
            <a:off x="7088944" y="2168770"/>
            <a:ext cx="364588" cy="364587"/>
          </a:xfrm>
          <a:prstGeom prst="curvedConnector4">
            <a:avLst>
              <a:gd name="adj1" fmla="val -62701"/>
              <a:gd name="adj2" fmla="val 1627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Curved 46"/>
          <p:cNvCxnSpPr>
            <a:cxnSpLocks/>
            <a:stCxn id="8" idx="3"/>
            <a:endCxn id="7" idx="5"/>
          </p:cNvCxnSpPr>
          <p:nvPr/>
        </p:nvCxnSpPr>
        <p:spPr>
          <a:xfrm rot="5400000">
            <a:off x="5900759" y="1873432"/>
            <a:ext cx="12657" cy="1848111"/>
          </a:xfrm>
          <a:prstGeom prst="curvedConnector3">
            <a:avLst>
              <a:gd name="adj1" fmla="val 27525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Curved 71"/>
          <p:cNvCxnSpPr>
            <a:cxnSpLocks/>
            <a:stCxn id="9" idx="5"/>
            <a:endCxn id="9" idx="3"/>
          </p:cNvCxnSpPr>
          <p:nvPr/>
        </p:nvCxnSpPr>
        <p:spPr>
          <a:xfrm rot="5400000">
            <a:off x="5907086" y="4245111"/>
            <a:ext cx="12700" cy="517262"/>
          </a:xfrm>
          <a:prstGeom prst="curvedConnector3">
            <a:avLst>
              <a:gd name="adj1" fmla="val 26435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Curved 74"/>
          <p:cNvCxnSpPr>
            <a:cxnSpLocks/>
            <a:stCxn id="7" idx="4"/>
            <a:endCxn id="9" idx="1"/>
          </p:cNvCxnSpPr>
          <p:nvPr/>
        </p:nvCxnSpPr>
        <p:spPr>
          <a:xfrm rot="16200000" flipH="1">
            <a:off x="4648660" y="2986684"/>
            <a:ext cx="1075535" cy="9240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Curved 78"/>
          <p:cNvCxnSpPr>
            <a:cxnSpLocks/>
            <a:stCxn id="9" idx="7"/>
            <a:endCxn id="8" idx="4"/>
          </p:cNvCxnSpPr>
          <p:nvPr/>
        </p:nvCxnSpPr>
        <p:spPr>
          <a:xfrm rot="5400000" flipH="1" flipV="1">
            <a:off x="6083063" y="2980598"/>
            <a:ext cx="1088536" cy="9232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0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0279" y="194807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5460" y="194807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2657" y="194807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1083" y="251791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0526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  <a:p>
            <a:r>
              <a:rPr lang="en-US" dirty="0"/>
              <a:t>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63175" y="2517912"/>
            <a:ext cx="1369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A=2 B=1 C=5</a:t>
            </a:r>
          </a:p>
          <a:p>
            <a:r>
              <a:rPr lang="en-US" dirty="0"/>
              <a:t>A=4 B=2 C=8</a:t>
            </a:r>
          </a:p>
          <a:p>
            <a:r>
              <a:rPr lang="en-US" dirty="0"/>
              <a:t>A=1 C=6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729948" y="1842052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729948" y="2363784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2729948" y="4446101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30739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18197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32245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6" name="Arrow: Right 25"/>
          <p:cNvSpPr/>
          <p:nvPr/>
        </p:nvSpPr>
        <p:spPr>
          <a:xfrm>
            <a:off x="6032624" y="2835965"/>
            <a:ext cx="583095" cy="517192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335079" y="194807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87457" y="194807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15883" y="251791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95326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  <a:p>
            <a:r>
              <a:rPr lang="en-US" dirty="0"/>
              <a:t>Z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6844748" y="1842052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6844748" y="2363784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6844748" y="4446101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45539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32997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470933" y="19426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30561" y="19426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90189" y="19360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470933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508604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930561" y="251791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68232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390189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27860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16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876540" y="2679988"/>
            <a:ext cx="1457740" cy="83488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package_1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3077559" y="2679987"/>
            <a:ext cx="1457740" cy="83488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package_2</a:t>
            </a:r>
          </a:p>
        </p:txBody>
      </p:sp>
      <p:sp>
        <p:nvSpPr>
          <p:cNvPr id="11" name="Arrow: Right 10"/>
          <p:cNvSpPr/>
          <p:nvPr/>
        </p:nvSpPr>
        <p:spPr>
          <a:xfrm rot="16200000">
            <a:off x="1901688" y="5277677"/>
            <a:ext cx="477078" cy="450574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069496" y="1802296"/>
            <a:ext cx="5060107" cy="2759618"/>
            <a:chOff x="6733834" y="2355125"/>
            <a:chExt cx="4395769" cy="2206789"/>
          </a:xfrm>
        </p:grpSpPr>
        <p:grpSp>
          <p:nvGrpSpPr>
            <p:cNvPr id="27" name="Group 26"/>
            <p:cNvGrpSpPr/>
            <p:nvPr/>
          </p:nvGrpSpPr>
          <p:grpSpPr>
            <a:xfrm>
              <a:off x="7142922" y="2355125"/>
              <a:ext cx="3986681" cy="2206789"/>
              <a:chOff x="7142922" y="2355125"/>
              <a:chExt cx="3986681" cy="2206789"/>
            </a:xfrm>
          </p:grpSpPr>
          <p:graphicFrame>
            <p:nvGraphicFramePr>
              <p:cNvPr id="16" name="Chart 15"/>
              <p:cNvGraphicFramePr/>
              <p:nvPr>
                <p:extLst>
                  <p:ext uri="{D42A27DB-BD31-4B8C-83A1-F6EECF244321}">
                    <p14:modId xmlns:p14="http://schemas.microsoft.com/office/powerpoint/2010/main" val="3534556694"/>
                  </p:ext>
                </p:extLst>
              </p:nvPr>
            </p:nvGraphicFramePr>
            <p:xfrm>
              <a:off x="7142922" y="2355125"/>
              <a:ext cx="3899895" cy="181366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21" name="Group 20"/>
              <p:cNvGrpSpPr/>
              <p:nvPr/>
            </p:nvGrpSpPr>
            <p:grpSpPr>
              <a:xfrm>
                <a:off x="7142923" y="2355125"/>
                <a:ext cx="3986680" cy="2206789"/>
                <a:chOff x="6897045" y="913687"/>
                <a:chExt cx="3717946" cy="2209951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6897045" y="913687"/>
                  <a:ext cx="3717946" cy="1816261"/>
                  <a:chOff x="2869809" y="1078288"/>
                  <a:chExt cx="7357403" cy="3296764"/>
                </a:xfrm>
              </p:grpSpPr>
              <p:cxnSp>
                <p:nvCxnSpPr>
                  <p:cNvPr id="18" name="Straight Arrow Connector 17"/>
                  <p:cNvCxnSpPr/>
                  <p:nvPr/>
                </p:nvCxnSpPr>
                <p:spPr>
                  <a:xfrm flipV="1">
                    <a:off x="2869809" y="1078288"/>
                    <a:ext cx="0" cy="3291840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2869809" y="4375052"/>
                    <a:ext cx="7357403" cy="0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TextBox 19"/>
                <p:cNvSpPr txBox="1"/>
                <p:nvPr/>
              </p:nvSpPr>
              <p:spPr>
                <a:xfrm>
                  <a:off x="7910471" y="2753777"/>
                  <a:ext cx="1954313" cy="369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Software package</a:t>
                  </a:r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 rot="16200000">
              <a:off x="6141460" y="3078590"/>
              <a:ext cx="1554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 utilization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03334" y="3823250"/>
            <a:ext cx="17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utilization_1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49774" y="3823250"/>
            <a:ext cx="17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utilization_2</a:t>
            </a: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6881396" y="4503430"/>
            <a:ext cx="346288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344280" y="4334153"/>
            <a:ext cx="88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27316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36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75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Araya Eamrurksiri</dc:creator>
  <cp:lastModifiedBy>Araya Eamrurksiri</cp:lastModifiedBy>
  <cp:revision>16</cp:revision>
  <dcterms:created xsi:type="dcterms:W3CDTF">2017-03-21T14:26:56Z</dcterms:created>
  <dcterms:modified xsi:type="dcterms:W3CDTF">2017-03-23T13:27:56Z</dcterms:modified>
</cp:coreProperties>
</file>