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2" r:id="rId3"/>
    <p:sldId id="257" r:id="rId4"/>
    <p:sldId id="258" r:id="rId5"/>
    <p:sldId id="265" r:id="rId6"/>
    <p:sldId id="260" r:id="rId7"/>
    <p:sldId id="263" r:id="rId8"/>
    <p:sldId id="264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693"/>
  </p:normalViewPr>
  <p:slideViewPr>
    <p:cSldViewPr snapToGrid="0" snapToObjects="1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0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0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0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7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1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2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1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7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8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2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518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proposal seminar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Apply machine learning to performance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641185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157063"/>
          </a:xfrm>
        </p:spPr>
        <p:txBody>
          <a:bodyPr>
            <a:normAutofit/>
          </a:bodyPr>
          <a:lstStyle/>
          <a:p>
            <a:r>
              <a:rPr lang="sv-SE" sz="2000" dirty="0"/>
              <a:t>Test </a:t>
            </a:r>
            <a:r>
              <a:rPr lang="sv-SE" sz="2000" dirty="0" err="1"/>
              <a:t>runs</a:t>
            </a:r>
            <a:endParaRPr lang="en-US" sz="2000" dirty="0"/>
          </a:p>
          <a:p>
            <a:r>
              <a:rPr lang="en-US" sz="2000" dirty="0"/>
              <a:t>Visual</a:t>
            </a:r>
            <a:r>
              <a:rPr lang="sv-SE" sz="2000" dirty="0"/>
              <a:t> </a:t>
            </a:r>
            <a:r>
              <a:rPr lang="en-US" sz="2000" dirty="0"/>
              <a:t>inspection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3337559"/>
            <a:ext cx="10058400" cy="32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3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157063"/>
          </a:xfrm>
        </p:spPr>
        <p:txBody>
          <a:bodyPr>
            <a:normAutofit/>
          </a:bodyPr>
          <a:lstStyle/>
          <a:p>
            <a:r>
              <a:rPr lang="en-US" sz="2000" dirty="0"/>
              <a:t>Detect the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degradation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improvement </a:t>
            </a:r>
            <a:r>
              <a:rPr lang="en-US" sz="2000" dirty="0"/>
              <a:t>or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steady state </a:t>
            </a:r>
            <a:r>
              <a:rPr lang="en-US" sz="2000" dirty="0"/>
              <a:t>in CPU Utilization</a:t>
            </a:r>
          </a:p>
          <a:p>
            <a:r>
              <a:rPr lang="en-US" sz="2000" dirty="0"/>
              <a:t>Detect whether there is some changes in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test environment</a:t>
            </a:r>
            <a:r>
              <a:rPr lang="en-US" sz="2000" dirty="0"/>
              <a:t> that impact on CPU Utilization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3337559"/>
            <a:ext cx="10058400" cy="32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There are 2 datasets: 1</a:t>
            </a:r>
            <a:r>
              <a:rPr lang="en-US" sz="2000" baseline="30000" dirty="0"/>
              <a:t>st</a:t>
            </a:r>
            <a:r>
              <a:rPr lang="en-US" sz="2000" dirty="0"/>
              <a:t> and 2</a:t>
            </a:r>
            <a:r>
              <a:rPr lang="en-US" sz="2000" baseline="30000" dirty="0"/>
              <a:t>nd</a:t>
            </a:r>
            <a:r>
              <a:rPr lang="en-US" sz="2000" dirty="0"/>
              <a:t> generation</a:t>
            </a:r>
          </a:p>
          <a:p>
            <a:r>
              <a:rPr lang="en-US" sz="2000" dirty="0"/>
              <a:t>The 2</a:t>
            </a:r>
            <a:r>
              <a:rPr lang="en-US" sz="2000" baseline="30000" dirty="0"/>
              <a:t>nd</a:t>
            </a:r>
            <a:r>
              <a:rPr lang="en-US" sz="2000" dirty="0"/>
              <a:t> generation data consists of 17 columns</a:t>
            </a:r>
            <a:endParaRPr lang="en-US" sz="1800" dirty="0"/>
          </a:p>
          <a:p>
            <a:pPr lvl="1"/>
            <a:r>
              <a:rPr lang="sv-SE" sz="1800" dirty="0"/>
              <a:t>N</a:t>
            </a:r>
            <a:r>
              <a:rPr lang="en-US" sz="1800" dirty="0" err="1"/>
              <a:t>odeName</a:t>
            </a:r>
            <a:r>
              <a:rPr lang="en-US" sz="1800" dirty="0"/>
              <a:t>: IP address</a:t>
            </a:r>
          </a:p>
          <a:p>
            <a:pPr lvl="1"/>
            <a:r>
              <a:rPr lang="en-US" sz="1800" dirty="0" err="1"/>
              <a:t>DuProdName</a:t>
            </a:r>
            <a:r>
              <a:rPr lang="en-US" sz="1800" dirty="0"/>
              <a:t>: Product name</a:t>
            </a:r>
          </a:p>
          <a:p>
            <a:pPr lvl="1"/>
            <a:r>
              <a:rPr lang="en-US" sz="1800" dirty="0" err="1"/>
              <a:t>Fdd</a:t>
            </a:r>
            <a:r>
              <a:rPr lang="en-US" sz="1800" dirty="0"/>
              <a:t>/</a:t>
            </a:r>
            <a:r>
              <a:rPr lang="en-US" sz="1800" dirty="0" err="1"/>
              <a:t>Tdd</a:t>
            </a:r>
            <a:r>
              <a:rPr lang="en-US" sz="1800" dirty="0"/>
              <a:t>: Different type of Antenna</a:t>
            </a:r>
          </a:p>
          <a:p>
            <a:pPr lvl="1"/>
            <a:r>
              <a:rPr lang="en-US" sz="1800" dirty="0" err="1"/>
              <a:t>NumCells</a:t>
            </a:r>
            <a:r>
              <a:rPr lang="sv-SE" sz="1800" dirty="0"/>
              <a:t>: </a:t>
            </a:r>
            <a:r>
              <a:rPr lang="en-US" sz="1800" dirty="0"/>
              <a:t>Number</a:t>
            </a:r>
            <a:r>
              <a:rPr lang="sv-SE" sz="1800" dirty="0"/>
              <a:t> o</a:t>
            </a:r>
            <a:r>
              <a:rPr lang="en-US" sz="1800" dirty="0"/>
              <a:t>f cells</a:t>
            </a:r>
          </a:p>
          <a:p>
            <a:pPr lvl="1"/>
            <a:r>
              <a:rPr lang="en-US" sz="1800" dirty="0"/>
              <a:t>Release</a:t>
            </a:r>
            <a:r>
              <a:rPr lang="sv-SE" sz="1800" dirty="0"/>
              <a:t>: Software</a:t>
            </a:r>
          </a:p>
          <a:p>
            <a:pPr lvl="1"/>
            <a:r>
              <a:rPr lang="en-US" sz="1800" dirty="0"/>
              <a:t>SW</a:t>
            </a:r>
            <a:r>
              <a:rPr lang="sv-SE" sz="1800" dirty="0"/>
              <a:t>: </a:t>
            </a:r>
            <a:r>
              <a:rPr lang="en-US" sz="1800" dirty="0"/>
              <a:t>Software</a:t>
            </a:r>
            <a:r>
              <a:rPr lang="sv-SE" sz="1800" dirty="0"/>
              <a:t> </a:t>
            </a:r>
            <a:r>
              <a:rPr lang="en-US" sz="1800" dirty="0"/>
              <a:t>package</a:t>
            </a:r>
          </a:p>
          <a:p>
            <a:pPr lvl="1"/>
            <a:r>
              <a:rPr lang="en-US" sz="1800" dirty="0" err="1"/>
              <a:t>TotCpu</a:t>
            </a:r>
            <a:r>
              <a:rPr lang="sv-SE" sz="1800" dirty="0"/>
              <a:t>%: CPU </a:t>
            </a:r>
            <a:r>
              <a:rPr lang="sv-SE" sz="1800" dirty="0" err="1"/>
              <a:t>Utilization</a:t>
            </a:r>
            <a:endParaRPr lang="sv-SE" sz="1800" dirty="0"/>
          </a:p>
          <a:p>
            <a:pPr lvl="1"/>
            <a:r>
              <a:rPr lang="sv-SE" sz="1800" dirty="0" err="1"/>
              <a:t>EventsPerSec</a:t>
            </a:r>
            <a:r>
              <a:rPr lang="sv-SE" sz="1800" dirty="0"/>
              <a:t>: Event </a:t>
            </a:r>
            <a:r>
              <a:rPr lang="sv-SE" sz="1800" dirty="0" err="1"/>
              <a:t>intensity</a:t>
            </a:r>
            <a:endParaRPr lang="sv-SE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781005" y="3575510"/>
            <a:ext cx="3297446" cy="992777"/>
            <a:chOff x="5068388" y="3291840"/>
            <a:chExt cx="3297446" cy="992777"/>
          </a:xfrm>
        </p:grpSpPr>
        <p:sp>
          <p:nvSpPr>
            <p:cNvPr id="4" name="TextBox 3"/>
            <p:cNvSpPr txBox="1"/>
            <p:nvPr/>
          </p:nvSpPr>
          <p:spPr>
            <a:xfrm>
              <a:off x="5712223" y="3603562"/>
              <a:ext cx="2653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tx2"/>
                  </a:solidFill>
                </a:rPr>
                <a:t>Test Environment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" name="Right Brace 4"/>
            <p:cNvSpPr/>
            <p:nvPr/>
          </p:nvSpPr>
          <p:spPr>
            <a:xfrm>
              <a:off x="5068388" y="3291840"/>
              <a:ext cx="474017" cy="99277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120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H</a:t>
            </a:r>
            <a:r>
              <a:rPr lang="en-US" dirty="0"/>
              <a:t>as anyone studied before?</a:t>
            </a:r>
          </a:p>
          <a:p>
            <a:r>
              <a:rPr lang="sv-SE" dirty="0"/>
              <a:t>A</a:t>
            </a:r>
            <a:r>
              <a:rPr lang="en-US" dirty="0"/>
              <a:t>re there studies of similar problem?</a:t>
            </a:r>
          </a:p>
          <a:p>
            <a:r>
              <a:rPr lang="sv-SE" dirty="0"/>
              <a:t>W</a:t>
            </a:r>
            <a:r>
              <a:rPr lang="en-US" dirty="0"/>
              <a:t>hat lessons can be learnt?</a:t>
            </a:r>
          </a:p>
          <a:p>
            <a:r>
              <a:rPr lang="sv-SE" dirty="0"/>
              <a:t>W</a:t>
            </a:r>
            <a:r>
              <a:rPr lang="en-US" dirty="0"/>
              <a:t>hat is new in your study?</a:t>
            </a:r>
          </a:p>
          <a:p>
            <a:r>
              <a:rPr lang="en-US" dirty="0"/>
              <a:t>Why did you choose this method? </a:t>
            </a:r>
          </a:p>
        </p:txBody>
      </p:sp>
    </p:spTree>
    <p:extLst>
      <p:ext uri="{BB962C8B-B14F-4D97-AF65-F5344CB8AC3E}">
        <p14:creationId xmlns:p14="http://schemas.microsoft.com/office/powerpoint/2010/main" val="421868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Change point</a:t>
            </a:r>
            <a:r>
              <a:rPr lang="sv-SE" sz="2000" dirty="0"/>
              <a:t> </a:t>
            </a:r>
            <a:r>
              <a:rPr lang="en-US" sz="2000" dirty="0"/>
              <a:t>detection</a:t>
            </a:r>
          </a:p>
          <a:p>
            <a:r>
              <a:rPr lang="sv-SE" sz="2000" dirty="0"/>
              <a:t>N</a:t>
            </a:r>
            <a:r>
              <a:rPr lang="en-US" sz="2000" dirty="0" err="1"/>
              <a:t>onparametric</a:t>
            </a:r>
            <a:r>
              <a:rPr lang="en-US" sz="2000" dirty="0"/>
              <a:t> test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457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Hidden Markov Model </a:t>
            </a:r>
          </a:p>
        </p:txBody>
      </p:sp>
    </p:spTree>
    <p:extLst>
      <p:ext uri="{BB962C8B-B14F-4D97-AF65-F5344CB8AC3E}">
        <p14:creationId xmlns:p14="http://schemas.microsoft.com/office/powerpoint/2010/main" val="377347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032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Find suitable method</a:t>
            </a:r>
          </a:p>
          <a:p>
            <a:r>
              <a:rPr lang="en-US" sz="2000" dirty="0"/>
              <a:t>Implement algorithm</a:t>
            </a:r>
          </a:p>
        </p:txBody>
      </p:sp>
    </p:spTree>
    <p:extLst>
      <p:ext uri="{BB962C8B-B14F-4D97-AF65-F5344CB8AC3E}">
        <p14:creationId xmlns:p14="http://schemas.microsoft.com/office/powerpoint/2010/main" val="13129338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234</TotalTime>
  <Words>156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</vt:lpstr>
      <vt:lpstr>Thesis proposal seminar</vt:lpstr>
      <vt:lpstr>Problem</vt:lpstr>
      <vt:lpstr>Objective</vt:lpstr>
      <vt:lpstr>data</vt:lpstr>
      <vt:lpstr>PowerPoint Presentation</vt:lpstr>
      <vt:lpstr>Suggested methods</vt:lpstr>
      <vt:lpstr>Suggested methods</vt:lpstr>
      <vt:lpstr>Suggested methods</vt:lpstr>
      <vt:lpstr>Outline for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proposal seminar</dc:title>
  <dc:creator>Araya Eamrurksiri</dc:creator>
  <cp:lastModifiedBy>Araya Eamrurksiri</cp:lastModifiedBy>
  <cp:revision>26</cp:revision>
  <dcterms:created xsi:type="dcterms:W3CDTF">2017-01-31T20:13:04Z</dcterms:created>
  <dcterms:modified xsi:type="dcterms:W3CDTF">2017-02-07T15:49:43Z</dcterms:modified>
</cp:coreProperties>
</file>