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93"/>
  </p:normalViewPr>
  <p:slideViewPr>
    <p:cSldViewPr snapToGrid="0" snapToObjects="1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0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7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1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2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1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proposal seminar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Apply machine learning to performance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64118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detect the degradation, improvement or steady state in CPU Utilization</a:t>
            </a:r>
          </a:p>
          <a:p>
            <a:r>
              <a:rPr lang="en-US" dirty="0"/>
              <a:t>To detect whether there is some changes in test environment that impact on CPU Utilization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17 columns</a:t>
            </a:r>
          </a:p>
        </p:txBody>
      </p:sp>
    </p:spTree>
    <p:extLst>
      <p:ext uri="{BB962C8B-B14F-4D97-AF65-F5344CB8AC3E}">
        <p14:creationId xmlns:p14="http://schemas.microsoft.com/office/powerpoint/2010/main" val="103120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point</a:t>
            </a:r>
            <a:r>
              <a:rPr lang="sv-SE" dirty="0"/>
              <a:t> </a:t>
            </a:r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108457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3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9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</TotalTime>
  <Words>48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Thesis proposal seminar</vt:lpstr>
      <vt:lpstr>Objective</vt:lpstr>
      <vt:lpstr>data</vt:lpstr>
      <vt:lpstr>methods</vt:lpstr>
      <vt:lpstr>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proposal seminar</dc:title>
  <dc:creator>Araya Eamrurksiri</dc:creator>
  <cp:lastModifiedBy>Araya Eamrurksiri</cp:lastModifiedBy>
  <cp:revision>8</cp:revision>
  <dcterms:created xsi:type="dcterms:W3CDTF">2017-01-31T20:13:04Z</dcterms:created>
  <dcterms:modified xsi:type="dcterms:W3CDTF">2017-02-06T07:37:17Z</dcterms:modified>
</cp:coreProperties>
</file>