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668F04-6A31-4480-81CB-9F83896FD5FE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A2B242-7F31-4F1D-BD5A-11EAEEF6D887}">
      <dgm:prSet phldrT="[Text]" custT="1"/>
      <dgm:spPr/>
      <dgm:t>
        <a:bodyPr/>
        <a:lstStyle/>
        <a:p>
          <a:r>
            <a:rPr lang="en-US" sz="5400" dirty="0"/>
            <a:t>R</a:t>
          </a:r>
          <a:endParaRPr lang="en-US" sz="6500" dirty="0"/>
        </a:p>
      </dgm:t>
    </dgm:pt>
    <dgm:pt modelId="{673FF809-A342-45C1-BE08-34EBCB4C5357}" type="parTrans" cxnId="{EC2DFD40-269E-4E6A-8E74-CF3E71739B8D}">
      <dgm:prSet/>
      <dgm:spPr/>
      <dgm:t>
        <a:bodyPr/>
        <a:lstStyle/>
        <a:p>
          <a:endParaRPr lang="en-US"/>
        </a:p>
      </dgm:t>
    </dgm:pt>
    <dgm:pt modelId="{C228188E-90CB-48BC-A8D8-DF018EF16513}" type="sibTrans" cxnId="{EC2DFD40-269E-4E6A-8E74-CF3E71739B8D}">
      <dgm:prSet/>
      <dgm:spPr/>
      <dgm:t>
        <a:bodyPr/>
        <a:lstStyle/>
        <a:p>
          <a:endParaRPr lang="en-US"/>
        </a:p>
      </dgm:t>
    </dgm:pt>
    <dgm:pt modelId="{50D23993-0B01-49F1-99FB-BF9FC0B2F9CF}">
      <dgm:prSet phldrT="[Text]"/>
      <dgm:spPr/>
      <dgm:t>
        <a:bodyPr/>
        <a:lstStyle/>
        <a:p>
          <a:r>
            <a:rPr lang="en-US" dirty="0"/>
            <a:t>Statistical analysis/ large collection of libraries and tools</a:t>
          </a:r>
        </a:p>
      </dgm:t>
    </dgm:pt>
    <dgm:pt modelId="{B7D55171-E885-4DA8-B532-9F6AFF7CB9EC}" type="parTrans" cxnId="{C8F7FE6B-1C66-4FF8-B02C-FB940CEC3EA3}">
      <dgm:prSet/>
      <dgm:spPr/>
      <dgm:t>
        <a:bodyPr/>
        <a:lstStyle/>
        <a:p>
          <a:endParaRPr lang="en-US"/>
        </a:p>
      </dgm:t>
    </dgm:pt>
    <dgm:pt modelId="{AD7B4E42-0FB6-45A3-A599-1C380DC25E94}" type="sibTrans" cxnId="{C8F7FE6B-1C66-4FF8-B02C-FB940CEC3EA3}">
      <dgm:prSet/>
      <dgm:spPr/>
      <dgm:t>
        <a:bodyPr/>
        <a:lstStyle/>
        <a:p>
          <a:endParaRPr lang="en-US"/>
        </a:p>
      </dgm:t>
    </dgm:pt>
    <dgm:pt modelId="{F5E49B67-00D4-45C7-98FC-F9DCA1A9E4F0}">
      <dgm:prSet phldrT="[Text]"/>
      <dgm:spPr/>
      <dgm:t>
        <a:bodyPr/>
        <a:lstStyle/>
        <a:p>
          <a:r>
            <a:rPr lang="en-US" dirty="0"/>
            <a:t>Interactive </a:t>
          </a:r>
          <a:r>
            <a:rPr lang="en-US"/>
            <a:t>graphic and </a:t>
          </a:r>
          <a:r>
            <a:rPr lang="en-US" dirty="0"/>
            <a:t>visualization</a:t>
          </a:r>
        </a:p>
      </dgm:t>
    </dgm:pt>
    <dgm:pt modelId="{B5D37A45-7F75-438F-AA90-1D8B24B2500F}" type="parTrans" cxnId="{404D87F2-41D6-45D8-8FFB-8A44B28D2950}">
      <dgm:prSet/>
      <dgm:spPr/>
      <dgm:t>
        <a:bodyPr/>
        <a:lstStyle/>
        <a:p>
          <a:endParaRPr lang="en-US"/>
        </a:p>
      </dgm:t>
    </dgm:pt>
    <dgm:pt modelId="{26B75BB8-4B6A-487A-8129-4DC3A059BCC3}" type="sibTrans" cxnId="{404D87F2-41D6-45D8-8FFB-8A44B28D2950}">
      <dgm:prSet/>
      <dgm:spPr/>
      <dgm:t>
        <a:bodyPr/>
        <a:lstStyle/>
        <a:p>
          <a:endParaRPr lang="en-US"/>
        </a:p>
      </dgm:t>
    </dgm:pt>
    <dgm:pt modelId="{11A5E7B8-9194-42FA-8CE6-D0B71DEBD0A2}">
      <dgm:prSet phldrT="[Text]"/>
      <dgm:spPr/>
      <dgm:t>
        <a:bodyPr/>
        <a:lstStyle/>
        <a:p>
          <a:endParaRPr lang="en-US" dirty="0"/>
        </a:p>
      </dgm:t>
    </dgm:pt>
    <dgm:pt modelId="{521EF332-9243-4F16-8B9A-A209CEE54396}" type="parTrans" cxnId="{930F36A1-F3C5-4AB0-A31F-08FEC0B2383F}">
      <dgm:prSet/>
      <dgm:spPr/>
      <dgm:t>
        <a:bodyPr/>
        <a:lstStyle/>
        <a:p>
          <a:endParaRPr lang="en-US"/>
        </a:p>
      </dgm:t>
    </dgm:pt>
    <dgm:pt modelId="{E748D6F7-C59B-4E85-8D73-5F63441949F3}" type="sibTrans" cxnId="{930F36A1-F3C5-4AB0-A31F-08FEC0B2383F}">
      <dgm:prSet/>
      <dgm:spPr/>
      <dgm:t>
        <a:bodyPr/>
        <a:lstStyle/>
        <a:p>
          <a:endParaRPr lang="en-US"/>
        </a:p>
      </dgm:t>
    </dgm:pt>
    <dgm:pt modelId="{64483767-611C-4635-8628-7014B06BE046}">
      <dgm:prSet phldrT="[Text]" custT="1"/>
      <dgm:spPr/>
      <dgm:t>
        <a:bodyPr/>
        <a:lstStyle/>
        <a:p>
          <a:r>
            <a:rPr lang="en-US" sz="5400" dirty="0"/>
            <a:t>Python</a:t>
          </a:r>
        </a:p>
      </dgm:t>
    </dgm:pt>
    <dgm:pt modelId="{B96C9640-B139-4A64-81F0-DFE46AA74A4A}" type="parTrans" cxnId="{976A57EA-016F-410D-A138-D42AD1ED04A9}">
      <dgm:prSet/>
      <dgm:spPr/>
      <dgm:t>
        <a:bodyPr/>
        <a:lstStyle/>
        <a:p>
          <a:endParaRPr lang="en-US"/>
        </a:p>
      </dgm:t>
    </dgm:pt>
    <dgm:pt modelId="{4398C7B5-EE4E-496A-9759-E475F1AE65C2}" type="sibTrans" cxnId="{976A57EA-016F-410D-A138-D42AD1ED04A9}">
      <dgm:prSet/>
      <dgm:spPr/>
      <dgm:t>
        <a:bodyPr/>
        <a:lstStyle/>
        <a:p>
          <a:endParaRPr lang="en-US"/>
        </a:p>
      </dgm:t>
    </dgm:pt>
    <dgm:pt modelId="{4CD580D5-AEC6-4ACA-B5B6-C342C587292D}">
      <dgm:prSet phldrT="[Text]"/>
      <dgm:spPr/>
      <dgm:t>
        <a:bodyPr/>
        <a:lstStyle/>
        <a:p>
          <a:r>
            <a:rPr lang="en-US" dirty="0"/>
            <a:t>General purpose programming language</a:t>
          </a:r>
        </a:p>
      </dgm:t>
    </dgm:pt>
    <dgm:pt modelId="{E4BF88A6-38CE-4FD4-9643-1892FAA4BA69}" type="parTrans" cxnId="{00349EBA-683F-4D98-B140-5CE8F1A3231F}">
      <dgm:prSet/>
      <dgm:spPr/>
      <dgm:t>
        <a:bodyPr/>
        <a:lstStyle/>
        <a:p>
          <a:endParaRPr lang="en-US"/>
        </a:p>
      </dgm:t>
    </dgm:pt>
    <dgm:pt modelId="{B2640248-787C-4874-AA83-A0E8F1A1A7DD}" type="sibTrans" cxnId="{00349EBA-683F-4D98-B140-5CE8F1A3231F}">
      <dgm:prSet/>
      <dgm:spPr/>
      <dgm:t>
        <a:bodyPr/>
        <a:lstStyle/>
        <a:p>
          <a:endParaRPr lang="en-US"/>
        </a:p>
      </dgm:t>
    </dgm:pt>
    <dgm:pt modelId="{4DFF9EAD-4E63-4B3A-95D5-1E7C5DA28269}">
      <dgm:prSet phldrT="[Text]"/>
      <dgm:spPr/>
      <dgm:t>
        <a:bodyPr/>
        <a:lstStyle/>
        <a:p>
          <a:r>
            <a:rPr lang="en-US" dirty="0"/>
            <a:t>Integrated with other applications</a:t>
          </a:r>
        </a:p>
      </dgm:t>
    </dgm:pt>
    <dgm:pt modelId="{0B3AE11A-A63B-43BB-8E0C-49F8AF1DECFE}" type="parTrans" cxnId="{9703B5C8-CB7A-42D6-A082-87A1F9FB0782}">
      <dgm:prSet/>
      <dgm:spPr/>
      <dgm:t>
        <a:bodyPr/>
        <a:lstStyle/>
        <a:p>
          <a:endParaRPr lang="en-US"/>
        </a:p>
      </dgm:t>
    </dgm:pt>
    <dgm:pt modelId="{406325EA-6424-404B-A44B-5DB5377BD1E2}" type="sibTrans" cxnId="{9703B5C8-CB7A-42D6-A082-87A1F9FB0782}">
      <dgm:prSet/>
      <dgm:spPr/>
      <dgm:t>
        <a:bodyPr/>
        <a:lstStyle/>
        <a:p>
          <a:endParaRPr lang="en-US"/>
        </a:p>
      </dgm:t>
    </dgm:pt>
    <dgm:pt modelId="{46B0A12F-8F89-4B9B-807A-185A7D0AFA06}">
      <dgm:prSet phldrT="[Text]"/>
      <dgm:spPr/>
      <dgm:t>
        <a:bodyPr/>
        <a:lstStyle/>
        <a:p>
          <a:r>
            <a:rPr lang="en-US" dirty="0"/>
            <a:t>More readability and Learning curve</a:t>
          </a:r>
        </a:p>
      </dgm:t>
    </dgm:pt>
    <dgm:pt modelId="{4654B318-7E11-4C49-BE17-906314E4CFC1}" type="parTrans" cxnId="{1548D8C4-CAE7-4C2D-B1F1-4E3E9C28F5BC}">
      <dgm:prSet/>
      <dgm:spPr/>
      <dgm:t>
        <a:bodyPr/>
        <a:lstStyle/>
        <a:p>
          <a:endParaRPr lang="en-US"/>
        </a:p>
      </dgm:t>
    </dgm:pt>
    <dgm:pt modelId="{99FCE53F-9875-4DF4-ADAD-8C2BAA9DBCF9}" type="sibTrans" cxnId="{1548D8C4-CAE7-4C2D-B1F1-4E3E9C28F5BC}">
      <dgm:prSet/>
      <dgm:spPr/>
      <dgm:t>
        <a:bodyPr/>
        <a:lstStyle/>
        <a:p>
          <a:endParaRPr lang="en-US"/>
        </a:p>
      </dgm:t>
    </dgm:pt>
    <dgm:pt modelId="{4818B82A-741E-40DB-AA2D-2DD57B03FF58}" type="pres">
      <dgm:prSet presAssocID="{7D668F04-6A31-4480-81CB-9F83896FD5FE}" presName="layout" presStyleCnt="0">
        <dgm:presLayoutVars>
          <dgm:chMax/>
          <dgm:chPref/>
          <dgm:dir/>
          <dgm:resizeHandles/>
        </dgm:presLayoutVars>
      </dgm:prSet>
      <dgm:spPr/>
    </dgm:pt>
    <dgm:pt modelId="{65A438B8-46FD-4CB6-AF07-4376350323CD}" type="pres">
      <dgm:prSet presAssocID="{EBA2B242-7F31-4F1D-BD5A-11EAEEF6D887}" presName="root" presStyleCnt="0">
        <dgm:presLayoutVars>
          <dgm:chMax/>
          <dgm:chPref/>
        </dgm:presLayoutVars>
      </dgm:prSet>
      <dgm:spPr/>
    </dgm:pt>
    <dgm:pt modelId="{0884DDE1-8105-41A4-9EC8-DF7AE94697AC}" type="pres">
      <dgm:prSet presAssocID="{EBA2B242-7F31-4F1D-BD5A-11EAEEF6D887}" presName="rootComposite" presStyleCnt="0">
        <dgm:presLayoutVars/>
      </dgm:prSet>
      <dgm:spPr/>
    </dgm:pt>
    <dgm:pt modelId="{C47C150A-8405-43F5-B660-5FDEA1642DBE}" type="pres">
      <dgm:prSet presAssocID="{EBA2B242-7F31-4F1D-BD5A-11EAEEF6D887}" presName="ParentAccent" presStyleLbl="alignNode1" presStyleIdx="0" presStyleCnt="2"/>
      <dgm:spPr/>
    </dgm:pt>
    <dgm:pt modelId="{C4139380-A443-44EC-A7FD-E8729106707D}" type="pres">
      <dgm:prSet presAssocID="{EBA2B242-7F31-4F1D-BD5A-11EAEEF6D887}" presName="ParentSmallAccent" presStyleLbl="fgAcc1" presStyleIdx="0" presStyleCnt="2"/>
      <dgm:spPr/>
    </dgm:pt>
    <dgm:pt modelId="{8D7221AC-C42A-49ED-9BC2-1758A96EA696}" type="pres">
      <dgm:prSet presAssocID="{EBA2B242-7F31-4F1D-BD5A-11EAEEF6D887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CF441141-9FAA-4A0A-8FA0-2129D04982EE}" type="pres">
      <dgm:prSet presAssocID="{EBA2B242-7F31-4F1D-BD5A-11EAEEF6D887}" presName="childShape" presStyleCnt="0">
        <dgm:presLayoutVars>
          <dgm:chMax val="0"/>
          <dgm:chPref val="0"/>
        </dgm:presLayoutVars>
      </dgm:prSet>
      <dgm:spPr/>
    </dgm:pt>
    <dgm:pt modelId="{E80829B5-0F89-4CE3-A609-6262738A53F4}" type="pres">
      <dgm:prSet presAssocID="{50D23993-0B01-49F1-99FB-BF9FC0B2F9CF}" presName="childComposite" presStyleCnt="0">
        <dgm:presLayoutVars>
          <dgm:chMax val="0"/>
          <dgm:chPref val="0"/>
        </dgm:presLayoutVars>
      </dgm:prSet>
      <dgm:spPr/>
    </dgm:pt>
    <dgm:pt modelId="{C34556BF-D39C-4CC1-BDE5-4A2416271ABF}" type="pres">
      <dgm:prSet presAssocID="{50D23993-0B01-49F1-99FB-BF9FC0B2F9CF}" presName="ChildAccent" presStyleLbl="solidFgAcc1" presStyleIdx="0" presStyleCnt="6"/>
      <dgm:spPr/>
    </dgm:pt>
    <dgm:pt modelId="{5B641E3A-C2D3-4FE7-8B19-B80685B6DB9A}" type="pres">
      <dgm:prSet presAssocID="{50D23993-0B01-49F1-99FB-BF9FC0B2F9CF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CB23B1ED-D31A-468D-B779-AA9777C61FD6}" type="pres">
      <dgm:prSet presAssocID="{F5E49B67-00D4-45C7-98FC-F9DCA1A9E4F0}" presName="childComposite" presStyleCnt="0">
        <dgm:presLayoutVars>
          <dgm:chMax val="0"/>
          <dgm:chPref val="0"/>
        </dgm:presLayoutVars>
      </dgm:prSet>
      <dgm:spPr/>
    </dgm:pt>
    <dgm:pt modelId="{D82995F7-9DA2-45A7-82B8-839244F80630}" type="pres">
      <dgm:prSet presAssocID="{F5E49B67-00D4-45C7-98FC-F9DCA1A9E4F0}" presName="ChildAccent" presStyleLbl="solidFgAcc1" presStyleIdx="1" presStyleCnt="6"/>
      <dgm:spPr/>
    </dgm:pt>
    <dgm:pt modelId="{5BCEE834-BB9D-47D0-BAED-698F77FE6884}" type="pres">
      <dgm:prSet presAssocID="{F5E49B67-00D4-45C7-98FC-F9DCA1A9E4F0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4C3917C3-6CE6-4049-B1FE-4C6B420864F3}" type="pres">
      <dgm:prSet presAssocID="{11A5E7B8-9194-42FA-8CE6-D0B71DEBD0A2}" presName="childComposite" presStyleCnt="0">
        <dgm:presLayoutVars>
          <dgm:chMax val="0"/>
          <dgm:chPref val="0"/>
        </dgm:presLayoutVars>
      </dgm:prSet>
      <dgm:spPr/>
    </dgm:pt>
    <dgm:pt modelId="{E233064C-DD24-4CC5-95D4-A6F5D0EC8DA5}" type="pres">
      <dgm:prSet presAssocID="{11A5E7B8-9194-42FA-8CE6-D0B71DEBD0A2}" presName="ChildAccent" presStyleLbl="solidFgAcc1" presStyleIdx="2" presStyleCnt="6"/>
      <dgm:spPr/>
    </dgm:pt>
    <dgm:pt modelId="{2A8C1B8B-DE58-4A24-A15A-88889DFE523D}" type="pres">
      <dgm:prSet presAssocID="{11A5E7B8-9194-42FA-8CE6-D0B71DEBD0A2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D18065C7-9113-40E2-AE53-D343D55AFE11}" type="pres">
      <dgm:prSet presAssocID="{64483767-611C-4635-8628-7014B06BE046}" presName="root" presStyleCnt="0">
        <dgm:presLayoutVars>
          <dgm:chMax/>
          <dgm:chPref/>
        </dgm:presLayoutVars>
      </dgm:prSet>
      <dgm:spPr/>
    </dgm:pt>
    <dgm:pt modelId="{83D48B8F-8F67-4EFC-BD44-03D400D28A5F}" type="pres">
      <dgm:prSet presAssocID="{64483767-611C-4635-8628-7014B06BE046}" presName="rootComposite" presStyleCnt="0">
        <dgm:presLayoutVars/>
      </dgm:prSet>
      <dgm:spPr/>
    </dgm:pt>
    <dgm:pt modelId="{3BD65039-38CE-4C38-A531-E3CA43FA710E}" type="pres">
      <dgm:prSet presAssocID="{64483767-611C-4635-8628-7014B06BE046}" presName="ParentAccent" presStyleLbl="alignNode1" presStyleIdx="1" presStyleCnt="2"/>
      <dgm:spPr/>
    </dgm:pt>
    <dgm:pt modelId="{87A90389-B0DF-4325-AC87-981700D1F073}" type="pres">
      <dgm:prSet presAssocID="{64483767-611C-4635-8628-7014B06BE046}" presName="ParentSmallAccent" presStyleLbl="fgAcc1" presStyleIdx="1" presStyleCnt="2"/>
      <dgm:spPr/>
    </dgm:pt>
    <dgm:pt modelId="{FE9A694F-91E2-4548-B800-495027524929}" type="pres">
      <dgm:prSet presAssocID="{64483767-611C-4635-8628-7014B06BE046}" presName="Parent" presStyleLbl="revTx" presStyleIdx="4" presStyleCnt="8">
        <dgm:presLayoutVars>
          <dgm:chMax/>
          <dgm:chPref val="4"/>
          <dgm:bulletEnabled val="1"/>
        </dgm:presLayoutVars>
      </dgm:prSet>
      <dgm:spPr/>
    </dgm:pt>
    <dgm:pt modelId="{626D6C93-21F2-48E6-A15B-3397CEDBD5B8}" type="pres">
      <dgm:prSet presAssocID="{64483767-611C-4635-8628-7014B06BE046}" presName="childShape" presStyleCnt="0">
        <dgm:presLayoutVars>
          <dgm:chMax val="0"/>
          <dgm:chPref val="0"/>
        </dgm:presLayoutVars>
      </dgm:prSet>
      <dgm:spPr/>
    </dgm:pt>
    <dgm:pt modelId="{082C53AA-4100-4BD4-9BCF-A536D670FC8C}" type="pres">
      <dgm:prSet presAssocID="{4CD580D5-AEC6-4ACA-B5B6-C342C587292D}" presName="childComposite" presStyleCnt="0">
        <dgm:presLayoutVars>
          <dgm:chMax val="0"/>
          <dgm:chPref val="0"/>
        </dgm:presLayoutVars>
      </dgm:prSet>
      <dgm:spPr/>
    </dgm:pt>
    <dgm:pt modelId="{45A07635-57B9-4F85-B56A-1CF23FC4B3EE}" type="pres">
      <dgm:prSet presAssocID="{4CD580D5-AEC6-4ACA-B5B6-C342C587292D}" presName="ChildAccent" presStyleLbl="solidFgAcc1" presStyleIdx="3" presStyleCnt="6"/>
      <dgm:spPr/>
    </dgm:pt>
    <dgm:pt modelId="{777D3054-5F30-4321-9D9E-1620A042237E}" type="pres">
      <dgm:prSet presAssocID="{4CD580D5-AEC6-4ACA-B5B6-C342C587292D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42A55DD8-5414-4852-8B35-A97AE819A10A}" type="pres">
      <dgm:prSet presAssocID="{46B0A12F-8F89-4B9B-807A-185A7D0AFA06}" presName="childComposite" presStyleCnt="0">
        <dgm:presLayoutVars>
          <dgm:chMax val="0"/>
          <dgm:chPref val="0"/>
        </dgm:presLayoutVars>
      </dgm:prSet>
      <dgm:spPr/>
    </dgm:pt>
    <dgm:pt modelId="{A6417836-9956-4110-80F9-D3925AF42462}" type="pres">
      <dgm:prSet presAssocID="{46B0A12F-8F89-4B9B-807A-185A7D0AFA06}" presName="ChildAccent" presStyleLbl="solidFgAcc1" presStyleIdx="4" presStyleCnt="6"/>
      <dgm:spPr/>
    </dgm:pt>
    <dgm:pt modelId="{FEB4C4E5-54F0-479F-88F0-BBBC36D87B43}" type="pres">
      <dgm:prSet presAssocID="{46B0A12F-8F89-4B9B-807A-185A7D0AFA06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6DA5E8F2-06F8-4665-A4D0-1FED48E6759D}" type="pres">
      <dgm:prSet presAssocID="{4DFF9EAD-4E63-4B3A-95D5-1E7C5DA28269}" presName="childComposite" presStyleCnt="0">
        <dgm:presLayoutVars>
          <dgm:chMax val="0"/>
          <dgm:chPref val="0"/>
        </dgm:presLayoutVars>
      </dgm:prSet>
      <dgm:spPr/>
    </dgm:pt>
    <dgm:pt modelId="{010870B4-FBD4-42CD-AD11-77C634F95301}" type="pres">
      <dgm:prSet presAssocID="{4DFF9EAD-4E63-4B3A-95D5-1E7C5DA28269}" presName="ChildAccent" presStyleLbl="solidFgAcc1" presStyleIdx="5" presStyleCnt="6"/>
      <dgm:spPr/>
    </dgm:pt>
    <dgm:pt modelId="{EED47B15-D81D-45F9-B9B5-F0B77B094639}" type="pres">
      <dgm:prSet presAssocID="{4DFF9EAD-4E63-4B3A-95D5-1E7C5DA28269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5E1D5BA-D584-4A38-B744-738E89F2CC5C}" type="presOf" srcId="{4DFF9EAD-4E63-4B3A-95D5-1E7C5DA28269}" destId="{EED47B15-D81D-45F9-B9B5-F0B77B094639}" srcOrd="0" destOrd="0" presId="urn:microsoft.com/office/officeart/2008/layout/SquareAccentList"/>
    <dgm:cxn modelId="{C8F7FE6B-1C66-4FF8-B02C-FB940CEC3EA3}" srcId="{EBA2B242-7F31-4F1D-BD5A-11EAEEF6D887}" destId="{50D23993-0B01-49F1-99FB-BF9FC0B2F9CF}" srcOrd="0" destOrd="0" parTransId="{B7D55171-E885-4DA8-B532-9F6AFF7CB9EC}" sibTransId="{AD7B4E42-0FB6-45A3-A599-1C380DC25E94}"/>
    <dgm:cxn modelId="{748C5E29-B885-4B8B-BDF8-F9A167FDDBA8}" type="presOf" srcId="{11A5E7B8-9194-42FA-8CE6-D0B71DEBD0A2}" destId="{2A8C1B8B-DE58-4A24-A15A-88889DFE523D}" srcOrd="0" destOrd="0" presId="urn:microsoft.com/office/officeart/2008/layout/SquareAccentList"/>
    <dgm:cxn modelId="{9DB05B6A-919E-489C-9E85-7FA747D04D39}" type="presOf" srcId="{46B0A12F-8F89-4B9B-807A-185A7D0AFA06}" destId="{FEB4C4E5-54F0-479F-88F0-BBBC36D87B43}" srcOrd="0" destOrd="0" presId="urn:microsoft.com/office/officeart/2008/layout/SquareAccentList"/>
    <dgm:cxn modelId="{A638CEB6-3397-4FF8-9DDC-91F78B9A32D2}" type="presOf" srcId="{F5E49B67-00D4-45C7-98FC-F9DCA1A9E4F0}" destId="{5BCEE834-BB9D-47D0-BAED-698F77FE6884}" srcOrd="0" destOrd="0" presId="urn:microsoft.com/office/officeart/2008/layout/SquareAccentList"/>
    <dgm:cxn modelId="{37207B70-C63B-4CC7-BC4A-E90B3B290D2F}" type="presOf" srcId="{64483767-611C-4635-8628-7014B06BE046}" destId="{FE9A694F-91E2-4548-B800-495027524929}" srcOrd="0" destOrd="0" presId="urn:microsoft.com/office/officeart/2008/layout/SquareAccentList"/>
    <dgm:cxn modelId="{00349EBA-683F-4D98-B140-5CE8F1A3231F}" srcId="{64483767-611C-4635-8628-7014B06BE046}" destId="{4CD580D5-AEC6-4ACA-B5B6-C342C587292D}" srcOrd="0" destOrd="0" parTransId="{E4BF88A6-38CE-4FD4-9643-1892FAA4BA69}" sibTransId="{B2640248-787C-4874-AA83-A0E8F1A1A7DD}"/>
    <dgm:cxn modelId="{22C76A56-7DC5-4C35-9541-5279F7BE27CB}" type="presOf" srcId="{4CD580D5-AEC6-4ACA-B5B6-C342C587292D}" destId="{777D3054-5F30-4321-9D9E-1620A042237E}" srcOrd="0" destOrd="0" presId="urn:microsoft.com/office/officeart/2008/layout/SquareAccentList"/>
    <dgm:cxn modelId="{9E3954A2-742E-4761-B8E1-131002F1C810}" type="presOf" srcId="{EBA2B242-7F31-4F1D-BD5A-11EAEEF6D887}" destId="{8D7221AC-C42A-49ED-9BC2-1758A96EA696}" srcOrd="0" destOrd="0" presId="urn:microsoft.com/office/officeart/2008/layout/SquareAccentList"/>
    <dgm:cxn modelId="{930F36A1-F3C5-4AB0-A31F-08FEC0B2383F}" srcId="{EBA2B242-7F31-4F1D-BD5A-11EAEEF6D887}" destId="{11A5E7B8-9194-42FA-8CE6-D0B71DEBD0A2}" srcOrd="2" destOrd="0" parTransId="{521EF332-9243-4F16-8B9A-A209CEE54396}" sibTransId="{E748D6F7-C59B-4E85-8D73-5F63441949F3}"/>
    <dgm:cxn modelId="{404D87F2-41D6-45D8-8FFB-8A44B28D2950}" srcId="{EBA2B242-7F31-4F1D-BD5A-11EAEEF6D887}" destId="{F5E49B67-00D4-45C7-98FC-F9DCA1A9E4F0}" srcOrd="1" destOrd="0" parTransId="{B5D37A45-7F75-438F-AA90-1D8B24B2500F}" sibTransId="{26B75BB8-4B6A-487A-8129-4DC3A059BCC3}"/>
    <dgm:cxn modelId="{1548D8C4-CAE7-4C2D-B1F1-4E3E9C28F5BC}" srcId="{64483767-611C-4635-8628-7014B06BE046}" destId="{46B0A12F-8F89-4B9B-807A-185A7D0AFA06}" srcOrd="1" destOrd="0" parTransId="{4654B318-7E11-4C49-BE17-906314E4CFC1}" sibTransId="{99FCE53F-9875-4DF4-ADAD-8C2BAA9DBCF9}"/>
    <dgm:cxn modelId="{EC2DFD40-269E-4E6A-8E74-CF3E71739B8D}" srcId="{7D668F04-6A31-4480-81CB-9F83896FD5FE}" destId="{EBA2B242-7F31-4F1D-BD5A-11EAEEF6D887}" srcOrd="0" destOrd="0" parTransId="{673FF809-A342-45C1-BE08-34EBCB4C5357}" sibTransId="{C228188E-90CB-48BC-A8D8-DF018EF16513}"/>
    <dgm:cxn modelId="{976A57EA-016F-410D-A138-D42AD1ED04A9}" srcId="{7D668F04-6A31-4480-81CB-9F83896FD5FE}" destId="{64483767-611C-4635-8628-7014B06BE046}" srcOrd="1" destOrd="0" parTransId="{B96C9640-B139-4A64-81F0-DFE46AA74A4A}" sibTransId="{4398C7B5-EE4E-496A-9759-E475F1AE65C2}"/>
    <dgm:cxn modelId="{E81DF153-166E-4256-83E2-255CB3FABAD9}" type="presOf" srcId="{50D23993-0B01-49F1-99FB-BF9FC0B2F9CF}" destId="{5B641E3A-C2D3-4FE7-8B19-B80685B6DB9A}" srcOrd="0" destOrd="0" presId="urn:microsoft.com/office/officeart/2008/layout/SquareAccentList"/>
    <dgm:cxn modelId="{9703B5C8-CB7A-42D6-A082-87A1F9FB0782}" srcId="{64483767-611C-4635-8628-7014B06BE046}" destId="{4DFF9EAD-4E63-4B3A-95D5-1E7C5DA28269}" srcOrd="2" destOrd="0" parTransId="{0B3AE11A-A63B-43BB-8E0C-49F8AF1DECFE}" sibTransId="{406325EA-6424-404B-A44B-5DB5377BD1E2}"/>
    <dgm:cxn modelId="{3006E3D3-E365-49A2-B9EB-46EA61186840}" type="presOf" srcId="{7D668F04-6A31-4480-81CB-9F83896FD5FE}" destId="{4818B82A-741E-40DB-AA2D-2DD57B03FF58}" srcOrd="0" destOrd="0" presId="urn:microsoft.com/office/officeart/2008/layout/SquareAccentList"/>
    <dgm:cxn modelId="{869EBF9B-ABE2-46BE-8A8F-E2D7BA7867BA}" type="presParOf" srcId="{4818B82A-741E-40DB-AA2D-2DD57B03FF58}" destId="{65A438B8-46FD-4CB6-AF07-4376350323CD}" srcOrd="0" destOrd="0" presId="urn:microsoft.com/office/officeart/2008/layout/SquareAccentList"/>
    <dgm:cxn modelId="{2A5D796D-CE70-49AB-A5A6-994946578F70}" type="presParOf" srcId="{65A438B8-46FD-4CB6-AF07-4376350323CD}" destId="{0884DDE1-8105-41A4-9EC8-DF7AE94697AC}" srcOrd="0" destOrd="0" presId="urn:microsoft.com/office/officeart/2008/layout/SquareAccentList"/>
    <dgm:cxn modelId="{A2320D01-69C7-4F38-ACEF-4357BA6BF656}" type="presParOf" srcId="{0884DDE1-8105-41A4-9EC8-DF7AE94697AC}" destId="{C47C150A-8405-43F5-B660-5FDEA1642DBE}" srcOrd="0" destOrd="0" presId="urn:microsoft.com/office/officeart/2008/layout/SquareAccentList"/>
    <dgm:cxn modelId="{922E7F14-A2C2-452F-9271-3C50E99B11AE}" type="presParOf" srcId="{0884DDE1-8105-41A4-9EC8-DF7AE94697AC}" destId="{C4139380-A443-44EC-A7FD-E8729106707D}" srcOrd="1" destOrd="0" presId="urn:microsoft.com/office/officeart/2008/layout/SquareAccentList"/>
    <dgm:cxn modelId="{E56B3242-0932-4C2F-943A-E2283FBDB378}" type="presParOf" srcId="{0884DDE1-8105-41A4-9EC8-DF7AE94697AC}" destId="{8D7221AC-C42A-49ED-9BC2-1758A96EA696}" srcOrd="2" destOrd="0" presId="urn:microsoft.com/office/officeart/2008/layout/SquareAccentList"/>
    <dgm:cxn modelId="{A6E9B166-4679-44A6-915F-5425AF0C1927}" type="presParOf" srcId="{65A438B8-46FD-4CB6-AF07-4376350323CD}" destId="{CF441141-9FAA-4A0A-8FA0-2129D04982EE}" srcOrd="1" destOrd="0" presId="urn:microsoft.com/office/officeart/2008/layout/SquareAccentList"/>
    <dgm:cxn modelId="{3BA02A37-61C7-469A-9436-868864A89F78}" type="presParOf" srcId="{CF441141-9FAA-4A0A-8FA0-2129D04982EE}" destId="{E80829B5-0F89-4CE3-A609-6262738A53F4}" srcOrd="0" destOrd="0" presId="urn:microsoft.com/office/officeart/2008/layout/SquareAccentList"/>
    <dgm:cxn modelId="{CCBB6ABC-96C5-4278-B549-E8C933B6EC2F}" type="presParOf" srcId="{E80829B5-0F89-4CE3-A609-6262738A53F4}" destId="{C34556BF-D39C-4CC1-BDE5-4A2416271ABF}" srcOrd="0" destOrd="0" presId="urn:microsoft.com/office/officeart/2008/layout/SquareAccentList"/>
    <dgm:cxn modelId="{52CD8CB4-C450-46CD-B368-14E1B558A65A}" type="presParOf" srcId="{E80829B5-0F89-4CE3-A609-6262738A53F4}" destId="{5B641E3A-C2D3-4FE7-8B19-B80685B6DB9A}" srcOrd="1" destOrd="0" presId="urn:microsoft.com/office/officeart/2008/layout/SquareAccentList"/>
    <dgm:cxn modelId="{A705F3F5-6845-4F23-8721-038F2DB4D501}" type="presParOf" srcId="{CF441141-9FAA-4A0A-8FA0-2129D04982EE}" destId="{CB23B1ED-D31A-468D-B779-AA9777C61FD6}" srcOrd="1" destOrd="0" presId="urn:microsoft.com/office/officeart/2008/layout/SquareAccentList"/>
    <dgm:cxn modelId="{E0862578-41A1-4B12-AD48-8B9DBE9A4808}" type="presParOf" srcId="{CB23B1ED-D31A-468D-B779-AA9777C61FD6}" destId="{D82995F7-9DA2-45A7-82B8-839244F80630}" srcOrd="0" destOrd="0" presId="urn:microsoft.com/office/officeart/2008/layout/SquareAccentList"/>
    <dgm:cxn modelId="{443F1476-84E2-46D1-AD7A-15B28ADC2548}" type="presParOf" srcId="{CB23B1ED-D31A-468D-B779-AA9777C61FD6}" destId="{5BCEE834-BB9D-47D0-BAED-698F77FE6884}" srcOrd="1" destOrd="0" presId="urn:microsoft.com/office/officeart/2008/layout/SquareAccentList"/>
    <dgm:cxn modelId="{3BD0E0E2-CF67-4534-966E-4FE0066CB114}" type="presParOf" srcId="{CF441141-9FAA-4A0A-8FA0-2129D04982EE}" destId="{4C3917C3-6CE6-4049-B1FE-4C6B420864F3}" srcOrd="2" destOrd="0" presId="urn:microsoft.com/office/officeart/2008/layout/SquareAccentList"/>
    <dgm:cxn modelId="{21BD4514-6ED8-4428-9CC7-C86DF6C7E8FA}" type="presParOf" srcId="{4C3917C3-6CE6-4049-B1FE-4C6B420864F3}" destId="{E233064C-DD24-4CC5-95D4-A6F5D0EC8DA5}" srcOrd="0" destOrd="0" presId="urn:microsoft.com/office/officeart/2008/layout/SquareAccentList"/>
    <dgm:cxn modelId="{339465C6-CF49-47F4-9401-EE3AD2EF33DD}" type="presParOf" srcId="{4C3917C3-6CE6-4049-B1FE-4C6B420864F3}" destId="{2A8C1B8B-DE58-4A24-A15A-88889DFE523D}" srcOrd="1" destOrd="0" presId="urn:microsoft.com/office/officeart/2008/layout/SquareAccentList"/>
    <dgm:cxn modelId="{3A3627A6-6231-4A23-82D4-D46AD27BD9B5}" type="presParOf" srcId="{4818B82A-741E-40DB-AA2D-2DD57B03FF58}" destId="{D18065C7-9113-40E2-AE53-D343D55AFE11}" srcOrd="1" destOrd="0" presId="urn:microsoft.com/office/officeart/2008/layout/SquareAccentList"/>
    <dgm:cxn modelId="{96AD0CD1-21E2-402C-A0E8-F440B93EAA07}" type="presParOf" srcId="{D18065C7-9113-40E2-AE53-D343D55AFE11}" destId="{83D48B8F-8F67-4EFC-BD44-03D400D28A5F}" srcOrd="0" destOrd="0" presId="urn:microsoft.com/office/officeart/2008/layout/SquareAccentList"/>
    <dgm:cxn modelId="{69923E4B-D916-41B7-80C1-27CEEA5306F6}" type="presParOf" srcId="{83D48B8F-8F67-4EFC-BD44-03D400D28A5F}" destId="{3BD65039-38CE-4C38-A531-E3CA43FA710E}" srcOrd="0" destOrd="0" presId="urn:microsoft.com/office/officeart/2008/layout/SquareAccentList"/>
    <dgm:cxn modelId="{6A70957B-C1D7-4D4E-A9D1-E87A2F089971}" type="presParOf" srcId="{83D48B8F-8F67-4EFC-BD44-03D400D28A5F}" destId="{87A90389-B0DF-4325-AC87-981700D1F073}" srcOrd="1" destOrd="0" presId="urn:microsoft.com/office/officeart/2008/layout/SquareAccentList"/>
    <dgm:cxn modelId="{C656D01E-9809-48AC-B537-BD109B3840A6}" type="presParOf" srcId="{83D48B8F-8F67-4EFC-BD44-03D400D28A5F}" destId="{FE9A694F-91E2-4548-B800-495027524929}" srcOrd="2" destOrd="0" presId="urn:microsoft.com/office/officeart/2008/layout/SquareAccentList"/>
    <dgm:cxn modelId="{61C1C0FA-6E61-4F90-A306-4666F140FEAA}" type="presParOf" srcId="{D18065C7-9113-40E2-AE53-D343D55AFE11}" destId="{626D6C93-21F2-48E6-A15B-3397CEDBD5B8}" srcOrd="1" destOrd="0" presId="urn:microsoft.com/office/officeart/2008/layout/SquareAccentList"/>
    <dgm:cxn modelId="{A5F6798A-C711-4B6B-B289-770978C0ACE7}" type="presParOf" srcId="{626D6C93-21F2-48E6-A15B-3397CEDBD5B8}" destId="{082C53AA-4100-4BD4-9BCF-A536D670FC8C}" srcOrd="0" destOrd="0" presId="urn:microsoft.com/office/officeart/2008/layout/SquareAccentList"/>
    <dgm:cxn modelId="{857D9A07-4DD1-4C70-96BD-4EE1086B1988}" type="presParOf" srcId="{082C53AA-4100-4BD4-9BCF-A536D670FC8C}" destId="{45A07635-57B9-4F85-B56A-1CF23FC4B3EE}" srcOrd="0" destOrd="0" presId="urn:microsoft.com/office/officeart/2008/layout/SquareAccentList"/>
    <dgm:cxn modelId="{78105DC9-2F3C-4982-A292-7EF468B62E97}" type="presParOf" srcId="{082C53AA-4100-4BD4-9BCF-A536D670FC8C}" destId="{777D3054-5F30-4321-9D9E-1620A042237E}" srcOrd="1" destOrd="0" presId="urn:microsoft.com/office/officeart/2008/layout/SquareAccentList"/>
    <dgm:cxn modelId="{30CD62C1-0DEA-4C3F-8669-94DCB21CB59F}" type="presParOf" srcId="{626D6C93-21F2-48E6-A15B-3397CEDBD5B8}" destId="{42A55DD8-5414-4852-8B35-A97AE819A10A}" srcOrd="1" destOrd="0" presId="urn:microsoft.com/office/officeart/2008/layout/SquareAccentList"/>
    <dgm:cxn modelId="{50682416-8C0A-4FB6-85DB-267D15DAD0C1}" type="presParOf" srcId="{42A55DD8-5414-4852-8B35-A97AE819A10A}" destId="{A6417836-9956-4110-80F9-D3925AF42462}" srcOrd="0" destOrd="0" presId="urn:microsoft.com/office/officeart/2008/layout/SquareAccentList"/>
    <dgm:cxn modelId="{EC602BE3-7DE4-42A7-B1F0-B2DDEB7103BF}" type="presParOf" srcId="{42A55DD8-5414-4852-8B35-A97AE819A10A}" destId="{FEB4C4E5-54F0-479F-88F0-BBBC36D87B43}" srcOrd="1" destOrd="0" presId="urn:microsoft.com/office/officeart/2008/layout/SquareAccentList"/>
    <dgm:cxn modelId="{CB555348-5DBE-4BFC-B26B-B39E728C13C2}" type="presParOf" srcId="{626D6C93-21F2-48E6-A15B-3397CEDBD5B8}" destId="{6DA5E8F2-06F8-4665-A4D0-1FED48E6759D}" srcOrd="2" destOrd="0" presId="urn:microsoft.com/office/officeart/2008/layout/SquareAccentList"/>
    <dgm:cxn modelId="{746B1775-A1C3-4443-B856-89FE4BF6E7A9}" type="presParOf" srcId="{6DA5E8F2-06F8-4665-A4D0-1FED48E6759D}" destId="{010870B4-FBD4-42CD-AD11-77C634F95301}" srcOrd="0" destOrd="0" presId="urn:microsoft.com/office/officeart/2008/layout/SquareAccentList"/>
    <dgm:cxn modelId="{65CFD988-2F7C-4315-B511-992540E675EC}" type="presParOf" srcId="{6DA5E8F2-06F8-4665-A4D0-1FED48E6759D}" destId="{EED47B15-D81D-45F9-B9B5-F0B77B094639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C150A-8405-43F5-B660-5FDEA1642DBE}">
      <dsp:nvSpPr>
        <dsp:cNvPr id="0" name=""/>
        <dsp:cNvSpPr/>
      </dsp:nvSpPr>
      <dsp:spPr>
        <a:xfrm>
          <a:off x="3686" y="1111885"/>
          <a:ext cx="5261034" cy="6189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39380-A443-44EC-A7FD-E8729106707D}">
      <dsp:nvSpPr>
        <dsp:cNvPr id="0" name=""/>
        <dsp:cNvSpPr/>
      </dsp:nvSpPr>
      <dsp:spPr>
        <a:xfrm>
          <a:off x="3686" y="1344336"/>
          <a:ext cx="386494" cy="3864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221AC-C42A-49ED-9BC2-1758A96EA696}">
      <dsp:nvSpPr>
        <dsp:cNvPr id="0" name=""/>
        <dsp:cNvSpPr/>
      </dsp:nvSpPr>
      <dsp:spPr>
        <a:xfrm>
          <a:off x="3686" y="0"/>
          <a:ext cx="5261034" cy="1111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R</a:t>
          </a:r>
          <a:endParaRPr lang="en-US" sz="6500" kern="1200" dirty="0"/>
        </a:p>
      </dsp:txBody>
      <dsp:txXfrm>
        <a:off x="3686" y="0"/>
        <a:ext cx="5261034" cy="1111885"/>
      </dsp:txXfrm>
    </dsp:sp>
    <dsp:sp modelId="{C34556BF-D39C-4CC1-BDE5-4A2416271ABF}">
      <dsp:nvSpPr>
        <dsp:cNvPr id="0" name=""/>
        <dsp:cNvSpPr/>
      </dsp:nvSpPr>
      <dsp:spPr>
        <a:xfrm>
          <a:off x="3686" y="2245243"/>
          <a:ext cx="386485" cy="38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41E3A-C2D3-4FE7-8B19-B80685B6DB9A}">
      <dsp:nvSpPr>
        <dsp:cNvPr id="0" name=""/>
        <dsp:cNvSpPr/>
      </dsp:nvSpPr>
      <dsp:spPr>
        <a:xfrm>
          <a:off x="371959" y="1988037"/>
          <a:ext cx="4892762" cy="90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Statistical analysis/ large collection of libraries and tools</a:t>
          </a:r>
        </a:p>
      </dsp:txBody>
      <dsp:txXfrm>
        <a:off x="371959" y="1988037"/>
        <a:ext cx="4892762" cy="900897"/>
      </dsp:txXfrm>
    </dsp:sp>
    <dsp:sp modelId="{D82995F7-9DA2-45A7-82B8-839244F80630}">
      <dsp:nvSpPr>
        <dsp:cNvPr id="0" name=""/>
        <dsp:cNvSpPr/>
      </dsp:nvSpPr>
      <dsp:spPr>
        <a:xfrm>
          <a:off x="3686" y="3146141"/>
          <a:ext cx="386485" cy="38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CEE834-BB9D-47D0-BAED-698F77FE6884}">
      <dsp:nvSpPr>
        <dsp:cNvPr id="0" name=""/>
        <dsp:cNvSpPr/>
      </dsp:nvSpPr>
      <dsp:spPr>
        <a:xfrm>
          <a:off x="371959" y="2888935"/>
          <a:ext cx="4892762" cy="90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Interactive </a:t>
          </a:r>
          <a:r>
            <a:rPr lang="en-US" sz="2100" kern="1200"/>
            <a:t>graphic and </a:t>
          </a:r>
          <a:r>
            <a:rPr lang="en-US" sz="2100" kern="1200" dirty="0"/>
            <a:t>visualization</a:t>
          </a:r>
        </a:p>
      </dsp:txBody>
      <dsp:txXfrm>
        <a:off x="371959" y="2888935"/>
        <a:ext cx="4892762" cy="900897"/>
      </dsp:txXfrm>
    </dsp:sp>
    <dsp:sp modelId="{E233064C-DD24-4CC5-95D4-A6F5D0EC8DA5}">
      <dsp:nvSpPr>
        <dsp:cNvPr id="0" name=""/>
        <dsp:cNvSpPr/>
      </dsp:nvSpPr>
      <dsp:spPr>
        <a:xfrm>
          <a:off x="3686" y="4047039"/>
          <a:ext cx="386485" cy="38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C1B8B-DE58-4A24-A15A-88889DFE523D}">
      <dsp:nvSpPr>
        <dsp:cNvPr id="0" name=""/>
        <dsp:cNvSpPr/>
      </dsp:nvSpPr>
      <dsp:spPr>
        <a:xfrm>
          <a:off x="371959" y="3789832"/>
          <a:ext cx="4892762" cy="90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371959" y="3789832"/>
        <a:ext cx="4892762" cy="900897"/>
      </dsp:txXfrm>
    </dsp:sp>
    <dsp:sp modelId="{3BD65039-38CE-4C38-A531-E3CA43FA710E}">
      <dsp:nvSpPr>
        <dsp:cNvPr id="0" name=""/>
        <dsp:cNvSpPr/>
      </dsp:nvSpPr>
      <dsp:spPr>
        <a:xfrm>
          <a:off x="5527773" y="1111885"/>
          <a:ext cx="5261034" cy="6189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90389-B0DF-4325-AC87-981700D1F073}">
      <dsp:nvSpPr>
        <dsp:cNvPr id="0" name=""/>
        <dsp:cNvSpPr/>
      </dsp:nvSpPr>
      <dsp:spPr>
        <a:xfrm>
          <a:off x="5527773" y="1344336"/>
          <a:ext cx="386494" cy="3864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9A694F-91E2-4548-B800-495027524929}">
      <dsp:nvSpPr>
        <dsp:cNvPr id="0" name=""/>
        <dsp:cNvSpPr/>
      </dsp:nvSpPr>
      <dsp:spPr>
        <a:xfrm>
          <a:off x="5527773" y="0"/>
          <a:ext cx="5261034" cy="1111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Python</a:t>
          </a:r>
        </a:p>
      </dsp:txBody>
      <dsp:txXfrm>
        <a:off x="5527773" y="0"/>
        <a:ext cx="5261034" cy="1111885"/>
      </dsp:txXfrm>
    </dsp:sp>
    <dsp:sp modelId="{45A07635-57B9-4F85-B56A-1CF23FC4B3EE}">
      <dsp:nvSpPr>
        <dsp:cNvPr id="0" name=""/>
        <dsp:cNvSpPr/>
      </dsp:nvSpPr>
      <dsp:spPr>
        <a:xfrm>
          <a:off x="5527773" y="2245243"/>
          <a:ext cx="386485" cy="38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D3054-5F30-4321-9D9E-1620A042237E}">
      <dsp:nvSpPr>
        <dsp:cNvPr id="0" name=""/>
        <dsp:cNvSpPr/>
      </dsp:nvSpPr>
      <dsp:spPr>
        <a:xfrm>
          <a:off x="5896045" y="1988037"/>
          <a:ext cx="4892762" cy="90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General purpose programming language</a:t>
          </a:r>
        </a:p>
      </dsp:txBody>
      <dsp:txXfrm>
        <a:off x="5896045" y="1988037"/>
        <a:ext cx="4892762" cy="900897"/>
      </dsp:txXfrm>
    </dsp:sp>
    <dsp:sp modelId="{A6417836-9956-4110-80F9-D3925AF42462}">
      <dsp:nvSpPr>
        <dsp:cNvPr id="0" name=""/>
        <dsp:cNvSpPr/>
      </dsp:nvSpPr>
      <dsp:spPr>
        <a:xfrm>
          <a:off x="5527773" y="3146141"/>
          <a:ext cx="386485" cy="38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4C4E5-54F0-479F-88F0-BBBC36D87B43}">
      <dsp:nvSpPr>
        <dsp:cNvPr id="0" name=""/>
        <dsp:cNvSpPr/>
      </dsp:nvSpPr>
      <dsp:spPr>
        <a:xfrm>
          <a:off x="5896045" y="2888935"/>
          <a:ext cx="4892762" cy="90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More readability and Learning curve</a:t>
          </a:r>
        </a:p>
      </dsp:txBody>
      <dsp:txXfrm>
        <a:off x="5896045" y="2888935"/>
        <a:ext cx="4892762" cy="900897"/>
      </dsp:txXfrm>
    </dsp:sp>
    <dsp:sp modelId="{010870B4-FBD4-42CD-AD11-77C634F95301}">
      <dsp:nvSpPr>
        <dsp:cNvPr id="0" name=""/>
        <dsp:cNvSpPr/>
      </dsp:nvSpPr>
      <dsp:spPr>
        <a:xfrm>
          <a:off x="5527773" y="4047039"/>
          <a:ext cx="386485" cy="38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47B15-D81D-45F9-B9B5-F0B77B094639}">
      <dsp:nvSpPr>
        <dsp:cNvPr id="0" name=""/>
        <dsp:cNvSpPr/>
      </dsp:nvSpPr>
      <dsp:spPr>
        <a:xfrm>
          <a:off x="5896045" y="3789832"/>
          <a:ext cx="4892762" cy="90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Integrated with other applications</a:t>
          </a:r>
        </a:p>
      </dsp:txBody>
      <dsp:txXfrm>
        <a:off x="5896045" y="3789832"/>
        <a:ext cx="4892762" cy="900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FF9E-BE82-492C-831A-76E74CD080B1}" type="datetimeFigureOut">
              <a:rPr lang="sv-SE" smtClean="0"/>
              <a:t>2017-01-19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9B3-44D6-44ED-8D62-6461E073C3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181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FF9E-BE82-492C-831A-76E74CD080B1}" type="datetimeFigureOut">
              <a:rPr lang="sv-SE" smtClean="0"/>
              <a:t>2017-01-19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9B3-44D6-44ED-8D62-6461E073C3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122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FF9E-BE82-492C-831A-76E74CD080B1}" type="datetimeFigureOut">
              <a:rPr lang="sv-SE" smtClean="0"/>
              <a:t>2017-01-19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9B3-44D6-44ED-8D62-6461E073C3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46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FF9E-BE82-492C-831A-76E74CD080B1}" type="datetimeFigureOut">
              <a:rPr lang="sv-SE" smtClean="0"/>
              <a:t>2017-01-19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9B3-44D6-44ED-8D62-6461E073C3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740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FF9E-BE82-492C-831A-76E74CD080B1}" type="datetimeFigureOut">
              <a:rPr lang="sv-SE" smtClean="0"/>
              <a:t>2017-01-19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9B3-44D6-44ED-8D62-6461E073C3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758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FF9E-BE82-492C-831A-76E74CD080B1}" type="datetimeFigureOut">
              <a:rPr lang="sv-SE" smtClean="0"/>
              <a:t>2017-01-19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9B3-44D6-44ED-8D62-6461E073C3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717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FF9E-BE82-492C-831A-76E74CD080B1}" type="datetimeFigureOut">
              <a:rPr lang="sv-SE" smtClean="0"/>
              <a:t>2017-01-19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9B3-44D6-44ED-8D62-6461E073C3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536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FF9E-BE82-492C-831A-76E74CD080B1}" type="datetimeFigureOut">
              <a:rPr lang="sv-SE" smtClean="0"/>
              <a:t>2017-01-19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9B3-44D6-44ED-8D62-6461E073C3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127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FF9E-BE82-492C-831A-76E74CD080B1}" type="datetimeFigureOut">
              <a:rPr lang="sv-SE" smtClean="0"/>
              <a:t>2017-01-19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9B3-44D6-44ED-8D62-6461E073C3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666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FF9E-BE82-492C-831A-76E74CD080B1}" type="datetimeFigureOut">
              <a:rPr lang="sv-SE" smtClean="0"/>
              <a:t>2017-01-19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9B3-44D6-44ED-8D62-6461E073C3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277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FF9E-BE82-492C-831A-76E74CD080B1}" type="datetimeFigureOut">
              <a:rPr lang="sv-SE" smtClean="0"/>
              <a:t>2017-01-19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9B3-44D6-44ED-8D62-6461E073C3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093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FF9E-BE82-492C-831A-76E74CD080B1}" type="datetimeFigureOut">
              <a:rPr lang="sv-SE" smtClean="0"/>
              <a:t>2017-01-19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2C9B3-44D6-44ED-8D62-6461E073C3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321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52907116"/>
              </p:ext>
            </p:extLst>
          </p:nvPr>
        </p:nvGraphicFramePr>
        <p:xfrm>
          <a:off x="734096" y="553792"/>
          <a:ext cx="10792495" cy="5782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768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Araya Eamrurksiri</dc:creator>
  <cp:lastModifiedBy>Araya Eamrurksiri</cp:lastModifiedBy>
  <cp:revision>6</cp:revision>
  <dcterms:created xsi:type="dcterms:W3CDTF">2017-01-19T09:20:24Z</dcterms:created>
  <dcterms:modified xsi:type="dcterms:W3CDTF">2017-01-19T10:32:15Z</dcterms:modified>
</cp:coreProperties>
</file>