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ya Eamrurksiri" initials="A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86" d="100"/>
          <a:sy n="86" d="100"/>
        </p:scale>
        <p:origin x="5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505-4674-88D6-32E9120496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  <c:pt idx="15">
                  <c:v>2.5</c:v>
                </c:pt>
                <c:pt idx="16">
                  <c:v>2.5</c:v>
                </c:pt>
                <c:pt idx="17">
                  <c:v>2.5</c:v>
                </c:pt>
                <c:pt idx="18">
                  <c:v>2.5</c:v>
                </c:pt>
                <c:pt idx="19">
                  <c:v>2.5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505-4674-88D6-32E9120496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State3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505-4674-88D6-32E912049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alpha val="97000"/>
                </a:schemeClr>
              </a:solidFill>
              <a:round/>
            </a:ln>
            <a:effectLst/>
          </c:spPr>
        </c:hiLowLines>
        <c:smooth val="0"/>
        <c:axId val="-1469214992"/>
        <c:axId val="-1471497968"/>
      </c:lineChart>
      <c:catAx>
        <c:axId val="-1469214992"/>
        <c:scaling>
          <c:orientation val="minMax"/>
        </c:scaling>
        <c:delete val="1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-1471497968"/>
        <c:crosses val="autoZero"/>
        <c:auto val="1"/>
        <c:lblAlgn val="ctr"/>
        <c:lblOffset val="100"/>
        <c:noMultiLvlLbl val="0"/>
      </c:catAx>
      <c:valAx>
        <c:axId val="-1471497968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146921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2.7</c:v>
                </c:pt>
                <c:pt idx="3">
                  <c:v>2.5</c:v>
                </c:pt>
                <c:pt idx="4">
                  <c:v>1.5</c:v>
                </c:pt>
                <c:pt idx="5">
                  <c:v>1.6</c:v>
                </c:pt>
                <c:pt idx="6">
                  <c:v>1.3</c:v>
                </c:pt>
                <c:pt idx="7">
                  <c:v>3.0</c:v>
                </c:pt>
                <c:pt idx="8">
                  <c:v>2.0</c:v>
                </c:pt>
                <c:pt idx="9">
                  <c:v>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D8-46E6-BD23-9DE1EB852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hiLowLines>
        <c:marker val="1"/>
        <c:smooth val="0"/>
        <c:axId val="-1392480272"/>
        <c:axId val="-1392477952"/>
      </c:lineChart>
      <c:catAx>
        <c:axId val="-1392480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392477952"/>
        <c:crosses val="autoZero"/>
        <c:auto val="1"/>
        <c:lblAlgn val="ctr"/>
        <c:lblOffset val="100"/>
        <c:noMultiLvlLbl val="0"/>
      </c:catAx>
      <c:valAx>
        <c:axId val="-1392477952"/>
        <c:scaling>
          <c:orientation val="minMax"/>
          <c:max val="4.0"/>
          <c:min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139248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1140.0</c:v>
                </c:pt>
                <c:pt idx="1">
                  <c:v>1100.0</c:v>
                </c:pt>
                <c:pt idx="2">
                  <c:v>1210.0</c:v>
                </c:pt>
                <c:pt idx="3">
                  <c:v>1150.0</c:v>
                </c:pt>
                <c:pt idx="4">
                  <c:v>1250.0</c:v>
                </c:pt>
                <c:pt idx="5">
                  <c:v>1260.0</c:v>
                </c:pt>
                <c:pt idx="6">
                  <c:v>1220.0</c:v>
                </c:pt>
                <c:pt idx="7">
                  <c:v>1030.0</c:v>
                </c:pt>
                <c:pt idx="8">
                  <c:v>1100.0</c:v>
                </c:pt>
                <c:pt idx="9">
                  <c:v>774.0</c:v>
                </c:pt>
                <c:pt idx="10">
                  <c:v>840.0</c:v>
                </c:pt>
                <c:pt idx="11">
                  <c:v>874.0</c:v>
                </c:pt>
                <c:pt idx="12">
                  <c:v>694.0</c:v>
                </c:pt>
                <c:pt idx="13">
                  <c:v>700.0</c:v>
                </c:pt>
                <c:pt idx="14">
                  <c:v>833.0</c:v>
                </c:pt>
                <c:pt idx="15">
                  <c:v>701.0</c:v>
                </c:pt>
                <c:pt idx="16">
                  <c:v>800.0</c:v>
                </c:pt>
                <c:pt idx="17">
                  <c:v>850.0</c:v>
                </c:pt>
                <c:pt idx="18">
                  <c:v>1020.0</c:v>
                </c:pt>
                <c:pt idx="19">
                  <c:v>1050.0</c:v>
                </c:pt>
                <c:pt idx="20">
                  <c:v>969.0</c:v>
                </c:pt>
                <c:pt idx="21">
                  <c:v>831.0</c:v>
                </c:pt>
                <c:pt idx="22">
                  <c:v>726.0</c:v>
                </c:pt>
                <c:pt idx="23">
                  <c:v>650.0</c:v>
                </c:pt>
                <c:pt idx="24">
                  <c:v>500.0</c:v>
                </c:pt>
                <c:pt idx="25">
                  <c:v>520.0</c:v>
                </c:pt>
                <c:pt idx="26">
                  <c:v>480.0</c:v>
                </c:pt>
                <c:pt idx="27">
                  <c:v>560.0</c:v>
                </c:pt>
                <c:pt idx="28">
                  <c:v>832.0</c:v>
                </c:pt>
                <c:pt idx="29">
                  <c:v>764.0</c:v>
                </c:pt>
                <c:pt idx="30">
                  <c:v>800.0</c:v>
                </c:pt>
                <c:pt idx="31">
                  <c:v>850.0</c:v>
                </c:pt>
                <c:pt idx="32">
                  <c:v>845.0</c:v>
                </c:pt>
                <c:pt idx="33">
                  <c:v>950.0</c:v>
                </c:pt>
                <c:pt idx="34">
                  <c:v>862.0</c:v>
                </c:pt>
                <c:pt idx="35">
                  <c:v>698.0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80-4542-8972-0DC6CB6CD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91870768"/>
        <c:axId val="-1391868016"/>
      </c:lineChart>
      <c:catAx>
        <c:axId val="-139187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1868016"/>
        <c:crosses val="autoZero"/>
        <c:auto val="1"/>
        <c:lblAlgn val="ctr"/>
        <c:lblOffset val="100"/>
        <c:noMultiLvlLbl val="0"/>
      </c:catAx>
      <c:valAx>
        <c:axId val="-139186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187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7EF-4ED0-9E61-565D8135B0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1890.0</c:v>
                </c:pt>
                <c:pt idx="1">
                  <c:v>1891.0</c:v>
                </c:pt>
                <c:pt idx="2">
                  <c:v>1892.0</c:v>
                </c:pt>
                <c:pt idx="3">
                  <c:v>1893.0</c:v>
                </c:pt>
                <c:pt idx="4">
                  <c:v>1894.0</c:v>
                </c:pt>
                <c:pt idx="5">
                  <c:v>1895.0</c:v>
                </c:pt>
                <c:pt idx="6">
                  <c:v>1896.0</c:v>
                </c:pt>
                <c:pt idx="7">
                  <c:v>1897.0</c:v>
                </c:pt>
                <c:pt idx="8">
                  <c:v>1898.0</c:v>
                </c:pt>
                <c:pt idx="9">
                  <c:v>1899.0</c:v>
                </c:pt>
                <c:pt idx="10">
                  <c:v>1900.0</c:v>
                </c:pt>
                <c:pt idx="11">
                  <c:v>1901.0</c:v>
                </c:pt>
                <c:pt idx="12">
                  <c:v>1902.0</c:v>
                </c:pt>
                <c:pt idx="13">
                  <c:v>1903.0</c:v>
                </c:pt>
                <c:pt idx="14">
                  <c:v>1904.0</c:v>
                </c:pt>
                <c:pt idx="15">
                  <c:v>1905.0</c:v>
                </c:pt>
                <c:pt idx="16">
                  <c:v>1906.0</c:v>
                </c:pt>
                <c:pt idx="17">
                  <c:v>1907.0</c:v>
                </c:pt>
                <c:pt idx="18">
                  <c:v>1908.0</c:v>
                </c:pt>
                <c:pt idx="19">
                  <c:v>1909.0</c:v>
                </c:pt>
                <c:pt idx="20">
                  <c:v>1910.0</c:v>
                </c:pt>
                <c:pt idx="21">
                  <c:v>1911.0</c:v>
                </c:pt>
                <c:pt idx="22">
                  <c:v>1912.0</c:v>
                </c:pt>
                <c:pt idx="23">
                  <c:v>1913.0</c:v>
                </c:pt>
                <c:pt idx="24">
                  <c:v>1914.0</c:v>
                </c:pt>
                <c:pt idx="25">
                  <c:v>1915.0</c:v>
                </c:pt>
                <c:pt idx="26">
                  <c:v>1916.0</c:v>
                </c:pt>
                <c:pt idx="27">
                  <c:v>1917.0</c:v>
                </c:pt>
                <c:pt idx="28">
                  <c:v>1918.0</c:v>
                </c:pt>
                <c:pt idx="29">
                  <c:v>1919.0</c:v>
                </c:pt>
                <c:pt idx="30">
                  <c:v>1920.0</c:v>
                </c:pt>
                <c:pt idx="31">
                  <c:v>1921.0</c:v>
                </c:pt>
                <c:pt idx="32">
                  <c:v>1922.0</c:v>
                </c:pt>
                <c:pt idx="33">
                  <c:v>1923.0</c:v>
                </c:pt>
                <c:pt idx="34">
                  <c:v>1924.0</c:v>
                </c:pt>
                <c:pt idx="35">
                  <c:v>1925.0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7EF-4ED0-9E61-565D8135B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30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3175" cap="flat" cmpd="dbl">
                <a:solidFill>
                  <a:schemeClr val="bg1">
                    <a:lumMod val="95000"/>
                  </a:schemeClr>
                </a:solidFill>
                <a:prstDash val="sysDash"/>
              </a:ln>
              <a:effectLst/>
            </c:spPr>
          </c:downBars>
        </c:upDownBars>
        <c:smooth val="0"/>
        <c:axId val="-1391844016"/>
        <c:axId val="-1391841264"/>
      </c:lineChart>
      <c:catAx>
        <c:axId val="-139184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91841264"/>
        <c:crosses val="autoZero"/>
        <c:auto val="1"/>
        <c:lblAlgn val="ctr"/>
        <c:lblOffset val="100"/>
        <c:noMultiLvlLbl val="0"/>
      </c:catAx>
      <c:valAx>
        <c:axId val="-139184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39184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A67C-34C4-4220-9C1B-5040709E815C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AD02-6704-486D-80D0-BBAD42E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chart" Target="../charts/chart4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97153199"/>
              </p:ext>
            </p:extLst>
          </p:nvPr>
        </p:nvGraphicFramePr>
        <p:xfrm>
          <a:off x="2721317" y="1012874"/>
          <a:ext cx="7505895" cy="38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869809" y="1078288"/>
            <a:ext cx="7357403" cy="3296764"/>
            <a:chOff x="2869809" y="1078288"/>
            <a:chExt cx="7357403" cy="32967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69809" y="1078288"/>
              <a:ext cx="0" cy="32918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869809" y="4375052"/>
              <a:ext cx="735740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244899" y="41854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3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657455325"/>
              </p:ext>
            </p:extLst>
          </p:nvPr>
        </p:nvGraphicFramePr>
        <p:xfrm>
          <a:off x="2261754" y="1424763"/>
          <a:ext cx="5551157" cy="280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90787" y="1055431"/>
                <a:ext cx="203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Upward trends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87" y="1055431"/>
                <a:ext cx="20399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10787" y="1055431"/>
                <a:ext cx="2394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Downward trends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87" y="1055431"/>
                <a:ext cx="239405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9758476"/>
              </p:ext>
            </p:extLst>
          </p:nvPr>
        </p:nvGraphicFramePr>
        <p:xfrm>
          <a:off x="2576945" y="4232689"/>
          <a:ext cx="5268892" cy="154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1" y="4548524"/>
                <a:ext cx="351374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19" y="5140037"/>
                <a:ext cx="35551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2" idx="1"/>
          </p:cNvCxnSpPr>
          <p:nvPr/>
        </p:nvCxnSpPr>
        <p:spPr>
          <a:xfrm rot="10800000" flipV="1">
            <a:off x="2858943" y="1240097"/>
            <a:ext cx="231844" cy="58870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4140172" y="1466422"/>
            <a:ext cx="855452" cy="77212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5775767" y="1424761"/>
            <a:ext cx="983848" cy="97623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7281132" y="1424761"/>
            <a:ext cx="246962" cy="104011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3159824"/>
                <a:ext cx="657143" cy="63137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59" y="3161713"/>
                <a:ext cx="657143" cy="63137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/>
          <p:cNvCxnSpPr>
            <a:stCxn id="3" idx="0"/>
            <a:endCxn id="4" idx="0"/>
          </p:cNvCxnSpPr>
          <p:nvPr/>
        </p:nvCxnSpPr>
        <p:spPr>
          <a:xfrm rot="16200000" flipH="1">
            <a:off x="5844506" y="2520688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/>
          <p:cNvCxnSpPr>
            <a:stCxn id="4" idx="4"/>
            <a:endCxn id="3" idx="4"/>
          </p:cNvCxnSpPr>
          <p:nvPr/>
        </p:nvCxnSpPr>
        <p:spPr>
          <a:xfrm rot="5400000" flipH="1">
            <a:off x="5844506" y="3152061"/>
            <a:ext cx="1889" cy="1280160"/>
          </a:xfrm>
          <a:prstGeom prst="curvedConnector3">
            <a:avLst>
              <a:gd name="adj1" fmla="val -121016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/>
          <p:cNvCxnSpPr>
            <a:stCxn id="3" idx="3"/>
            <a:endCxn id="3" idx="1"/>
          </p:cNvCxnSpPr>
          <p:nvPr/>
        </p:nvCxnSpPr>
        <p:spPr>
          <a:xfrm rot="5400000" flipH="1">
            <a:off x="4749811" y="3475510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stCxn id="4" idx="7"/>
            <a:endCxn id="4" idx="5"/>
          </p:cNvCxnSpPr>
          <p:nvPr/>
        </p:nvCxnSpPr>
        <p:spPr>
          <a:xfrm rot="16200000" flipH="1">
            <a:off x="6494642" y="3477399"/>
            <a:ext cx="446448" cy="12700"/>
          </a:xfrm>
          <a:prstGeom prst="curvedConnector5">
            <a:avLst>
              <a:gd name="adj1" fmla="val -51204"/>
              <a:gd name="adj2" fmla="val 6216591"/>
              <a:gd name="adj3" fmla="val 1512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51" y="3258636"/>
                <a:ext cx="5582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3" y="2475750"/>
                <a:ext cx="5582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44" y="3258636"/>
                <a:ext cx="563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02" y="4053237"/>
                <a:ext cx="55829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6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3924300" y="126047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4152900" y="234954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4152900" y="6076949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924300" y="4003675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156200" y="20955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156200" y="3114677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3810000" y="4762500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cxnSp>
        <p:nvCxnSpPr>
          <p:cNvPr id="20" name="Straight Arrow Connector 19"/>
          <p:cNvCxnSpPr>
            <a:cxnSpLocks/>
            <a:stCxn id="14" idx="2"/>
            <a:endCxn id="15" idx="0"/>
          </p:cNvCxnSpPr>
          <p:nvPr/>
        </p:nvCxnSpPr>
        <p:spPr>
          <a:xfrm>
            <a:off x="5816600" y="2571750"/>
            <a:ext cx="0" cy="5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4584700" y="4479925"/>
            <a:ext cx="0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1"/>
          </p:cNvCxnSpPr>
          <p:nvPr/>
        </p:nvCxnSpPr>
        <p:spPr>
          <a:xfrm flipH="1">
            <a:off x="3238500" y="5207000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3238500" y="1498603"/>
            <a:ext cx="0" cy="3708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2" idx="0"/>
          </p:cNvCxnSpPr>
          <p:nvPr/>
        </p:nvCxnSpPr>
        <p:spPr>
          <a:xfrm>
            <a:off x="4584700" y="5651500"/>
            <a:ext cx="0" cy="4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7975600" y="16192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to T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7975600" y="2393950"/>
            <a:ext cx="9779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 to 1</a:t>
            </a:r>
          </a:p>
        </p:txBody>
      </p:sp>
      <p:cxnSp>
        <p:nvCxnSpPr>
          <p:cNvPr id="56" name="Straight Arrow Connector 55"/>
          <p:cNvCxnSpPr>
            <a:endCxn id="10" idx="1"/>
          </p:cNvCxnSpPr>
          <p:nvPr/>
        </p:nvCxnSpPr>
        <p:spPr>
          <a:xfrm>
            <a:off x="3238500" y="149860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10" idx="0"/>
          </p:cNvCxnSpPr>
          <p:nvPr/>
        </p:nvCxnSpPr>
        <p:spPr>
          <a:xfrm>
            <a:off x="4584700" y="755654"/>
            <a:ext cx="0" cy="50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10" idx="3"/>
          </p:cNvCxnSpPr>
          <p:nvPr/>
        </p:nvCxnSpPr>
        <p:spPr>
          <a:xfrm>
            <a:off x="5245100" y="1498603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4" idx="0"/>
          </p:cNvCxnSpPr>
          <p:nvPr/>
        </p:nvCxnSpPr>
        <p:spPr>
          <a:xfrm>
            <a:off x="5816600" y="1498603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2"/>
          </p:cNvCxnSpPr>
          <p:nvPr/>
        </p:nvCxnSpPr>
        <p:spPr>
          <a:xfrm>
            <a:off x="5816600" y="3590927"/>
            <a:ext cx="0" cy="65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endCxn id="13" idx="3"/>
          </p:cNvCxnSpPr>
          <p:nvPr/>
        </p:nvCxnSpPr>
        <p:spPr>
          <a:xfrm flipH="1">
            <a:off x="5245100" y="424180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12651" y="825540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</a:t>
            </a:r>
          </a:p>
        </p:txBody>
      </p:sp>
    </p:spTree>
    <p:extLst>
      <p:ext uri="{BB962C8B-B14F-4D97-AF65-F5344CB8AC3E}">
        <p14:creationId xmlns:p14="http://schemas.microsoft.com/office/powerpoint/2010/main" val="71330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/>
          <p:cNvSpPr/>
          <p:nvPr/>
        </p:nvSpPr>
        <p:spPr>
          <a:xfrm>
            <a:off x="2222498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60960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9983446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25854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291851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217149" y="3848100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Smoothing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7989547" y="2470153"/>
            <a:ext cx="154940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10622" y="2973170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21" name="Straight Arrow Connector 20"/>
          <p:cNvCxnSpPr>
            <a:cxnSpLocks/>
            <a:stCxn id="16" idx="3"/>
            <a:endCxn id="12" idx="1"/>
          </p:cNvCxnSpPr>
          <p:nvPr/>
        </p:nvCxnSpPr>
        <p:spPr>
          <a:xfrm>
            <a:off x="9538947" y="2914653"/>
            <a:ext cx="444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1" idx="3"/>
            <a:endCxn id="10" idx="1"/>
          </p:cNvCxnSpPr>
          <p:nvPr/>
        </p:nvCxnSpPr>
        <p:spPr>
          <a:xfrm>
            <a:off x="1473200" y="2914653"/>
            <a:ext cx="749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6" idx="1"/>
          </p:cNvCxnSpPr>
          <p:nvPr/>
        </p:nvCxnSpPr>
        <p:spPr>
          <a:xfrm>
            <a:off x="7579347" y="2914653"/>
            <a:ext cx="41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5" idx="1"/>
          </p:cNvCxnSpPr>
          <p:nvPr/>
        </p:nvCxnSpPr>
        <p:spPr>
          <a:xfrm>
            <a:off x="4612651" y="4086225"/>
            <a:ext cx="604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14" idx="1"/>
          </p:cNvCxnSpPr>
          <p:nvPr/>
        </p:nvCxnSpPr>
        <p:spPr>
          <a:xfrm>
            <a:off x="2882898" y="4086225"/>
            <a:ext cx="40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10" idx="2"/>
          </p:cNvCxnSpPr>
          <p:nvPr/>
        </p:nvCxnSpPr>
        <p:spPr>
          <a:xfrm>
            <a:off x="2882898" y="3152778"/>
            <a:ext cx="0" cy="9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2"/>
          </p:cNvCxnSpPr>
          <p:nvPr/>
        </p:nvCxnSpPr>
        <p:spPr>
          <a:xfrm flipV="1">
            <a:off x="6918947" y="3152778"/>
            <a:ext cx="0" cy="9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15" idx="3"/>
          </p:cNvCxnSpPr>
          <p:nvPr/>
        </p:nvCxnSpPr>
        <p:spPr>
          <a:xfrm>
            <a:off x="6537949" y="4086225"/>
            <a:ext cx="380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10" idx="0"/>
          </p:cNvCxnSpPr>
          <p:nvPr/>
        </p:nvCxnSpPr>
        <p:spPr>
          <a:xfrm>
            <a:off x="2882898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0"/>
          </p:cNvCxnSpPr>
          <p:nvPr/>
        </p:nvCxnSpPr>
        <p:spPr>
          <a:xfrm flipH="1" flipV="1">
            <a:off x="8763000" y="1981200"/>
            <a:ext cx="1247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2882898" y="1981200"/>
            <a:ext cx="5880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11965" y="4318000"/>
            <a:ext cx="1100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1 to 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5691" y="4325421"/>
            <a:ext cx="12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T-1 to 1</a:t>
            </a:r>
          </a:p>
        </p:txBody>
      </p:sp>
    </p:spTree>
    <p:extLst>
      <p:ext uri="{BB962C8B-B14F-4D97-AF65-F5344CB8AC3E}">
        <p14:creationId xmlns:p14="http://schemas.microsoft.com/office/powerpoint/2010/main" val="355757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824670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10850234" y="2654303"/>
            <a:ext cx="863600" cy="5207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410117" y="2676528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M-step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8071441" y="2470153"/>
            <a:ext cx="2356720" cy="889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Converged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0206" y="2355278"/>
            <a:ext cx="709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Initial </a:t>
            </a:r>
          </a:p>
          <a:p>
            <a:r>
              <a:rPr lang="en-US" sz="1600" dirty="0"/>
              <a:t>values</a:t>
            </a:r>
          </a:p>
        </p:txBody>
      </p:sp>
      <p:cxnSp>
        <p:nvCxnSpPr>
          <p:cNvPr id="12" name="Straight Arrow Connector 11"/>
          <p:cNvCxnSpPr>
            <a:cxnSpLocks/>
            <a:stCxn id="10" idx="3"/>
            <a:endCxn id="6" idx="1"/>
          </p:cNvCxnSpPr>
          <p:nvPr/>
        </p:nvCxnSpPr>
        <p:spPr>
          <a:xfrm>
            <a:off x="10428161" y="2914653"/>
            <a:ext cx="42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3"/>
            <a:endCxn id="8" idx="1"/>
          </p:cNvCxnSpPr>
          <p:nvPr/>
        </p:nvCxnSpPr>
        <p:spPr>
          <a:xfrm>
            <a:off x="1688270" y="2914653"/>
            <a:ext cx="120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7730917" y="2914653"/>
            <a:ext cx="34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4211770" y="2914653"/>
            <a:ext cx="363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927054" y="1981200"/>
            <a:ext cx="0" cy="6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238159" y="1980000"/>
            <a:ext cx="0" cy="48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3927055" y="1978800"/>
            <a:ext cx="5307756" cy="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890970" y="2676528"/>
            <a:ext cx="1336747" cy="787430"/>
            <a:chOff x="2587000" y="2676528"/>
            <a:chExt cx="1336747" cy="787430"/>
          </a:xfrm>
        </p:grpSpPr>
        <p:sp>
          <p:nvSpPr>
            <p:cNvPr id="8" name="Flowchart: Alternate Process 7"/>
            <p:cNvSpPr/>
            <p:nvPr/>
          </p:nvSpPr>
          <p:spPr>
            <a:xfrm>
              <a:off x="2587000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3061" y="3125404"/>
              <a:ext cx="1100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1 to 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74968" y="2676528"/>
            <a:ext cx="1362762" cy="787430"/>
            <a:chOff x="4270998" y="2676528"/>
            <a:chExt cx="1362762" cy="787430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4270998" y="2676528"/>
              <a:ext cx="1320800" cy="476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Smoothing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362" y="3125404"/>
              <a:ext cx="1267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from T-1 to 1</a:t>
              </a:r>
            </a:p>
          </p:txBody>
        </p:sp>
      </p:grpSp>
      <p:cxnSp>
        <p:nvCxnSpPr>
          <p:cNvPr id="27" name="Straight Arrow Connector 26"/>
          <p:cNvCxnSpPr>
            <a:stCxn id="9" idx="3"/>
            <a:endCxn id="7" idx="1"/>
          </p:cNvCxnSpPr>
          <p:nvPr/>
        </p:nvCxnSpPr>
        <p:spPr>
          <a:xfrm>
            <a:off x="5895768" y="2914653"/>
            <a:ext cx="514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93833" y="2209800"/>
            <a:ext cx="3843159" cy="152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Alternate Process 32"/>
          <p:cNvSpPr/>
          <p:nvPr/>
        </p:nvSpPr>
        <p:spPr>
          <a:xfrm>
            <a:off x="2500044" y="1981203"/>
            <a:ext cx="1320800" cy="4762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E-step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35120" y="2556529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214977" y="2055799"/>
            <a:ext cx="600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375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40" y="2179425"/>
                <a:ext cx="731520" cy="7315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7" y="2168769"/>
                <a:ext cx="729175" cy="7291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sv-SE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26" y="3879351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/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01586" y="1356999"/>
            <a:ext cx="11000" cy="1848111"/>
          </a:xfrm>
          <a:prstGeom prst="curvedConnector3">
            <a:avLst>
              <a:gd name="adj1" fmla="val 31489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8" idx="5"/>
            <a:endCxn id="9" idx="6"/>
          </p:cNvCxnSpPr>
          <p:nvPr/>
        </p:nvCxnSpPr>
        <p:spPr>
          <a:xfrm rot="5400000">
            <a:off x="6082821" y="2981185"/>
            <a:ext cx="1453952" cy="107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cxnSpLocks/>
            <a:stCxn id="9" idx="2"/>
            <a:endCxn id="7" idx="3"/>
          </p:cNvCxnSpPr>
          <p:nvPr/>
        </p:nvCxnSpPr>
        <p:spPr>
          <a:xfrm rot="10800000">
            <a:off x="4465770" y="2803817"/>
            <a:ext cx="1075557" cy="1441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/>
          <p:cNvCxnSpPr>
            <a:cxnSpLocks/>
            <a:stCxn id="7" idx="2"/>
            <a:endCxn id="7" idx="0"/>
          </p:cNvCxnSpPr>
          <p:nvPr/>
        </p:nvCxnSpPr>
        <p:spPr>
          <a:xfrm rot="10800000" flipH="1">
            <a:off x="4358640" y="2179425"/>
            <a:ext cx="365760" cy="365760"/>
          </a:xfrm>
          <a:prstGeom prst="curvedConnector4">
            <a:avLst>
              <a:gd name="adj1" fmla="val -62500"/>
              <a:gd name="adj2" fmla="val 162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/>
          <p:cNvCxnSpPr>
            <a:cxnSpLocks/>
            <a:stCxn id="8" idx="0"/>
            <a:endCxn id="8" idx="6"/>
          </p:cNvCxnSpPr>
          <p:nvPr/>
        </p:nvCxnSpPr>
        <p:spPr>
          <a:xfrm rot="16200000" flipH="1">
            <a:off x="7088944" y="2168770"/>
            <a:ext cx="364588" cy="364587"/>
          </a:xfrm>
          <a:prstGeom prst="curvedConnector4">
            <a:avLst>
              <a:gd name="adj1" fmla="val -62701"/>
              <a:gd name="adj2" fmla="val 162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/>
          <p:cNvCxnSpPr>
            <a:cxnSpLocks/>
            <a:stCxn id="8" idx="3"/>
            <a:endCxn id="7" idx="5"/>
          </p:cNvCxnSpPr>
          <p:nvPr/>
        </p:nvCxnSpPr>
        <p:spPr>
          <a:xfrm rot="5400000">
            <a:off x="5900759" y="1873432"/>
            <a:ext cx="12657" cy="1848111"/>
          </a:xfrm>
          <a:prstGeom prst="curvedConnector3">
            <a:avLst>
              <a:gd name="adj1" fmla="val 275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  <a:stCxn id="9" idx="5"/>
            <a:endCxn id="9" idx="3"/>
          </p:cNvCxnSpPr>
          <p:nvPr/>
        </p:nvCxnSpPr>
        <p:spPr>
          <a:xfrm rot="5400000">
            <a:off x="5907086" y="4245111"/>
            <a:ext cx="12700" cy="517262"/>
          </a:xfrm>
          <a:prstGeom prst="curvedConnector3">
            <a:avLst>
              <a:gd name="adj1" fmla="val 26435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/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4648660" y="2986684"/>
            <a:ext cx="1075535" cy="924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9" idx="7"/>
            <a:endCxn id="8" idx="4"/>
          </p:cNvCxnSpPr>
          <p:nvPr/>
        </p:nvCxnSpPr>
        <p:spPr>
          <a:xfrm rot="5400000" flipH="1" flipV="1">
            <a:off x="6083063" y="2980598"/>
            <a:ext cx="1088536" cy="9232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2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5460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26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0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05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3175" y="2517912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A=2 B=1 C=5</a:t>
            </a:r>
          </a:p>
          <a:p>
            <a:r>
              <a:rPr lang="en-US" dirty="0"/>
              <a:t>A=4 B=2 C=8</a:t>
            </a:r>
          </a:p>
          <a:p>
            <a:r>
              <a:rPr lang="en-US" dirty="0"/>
              <a:t>A=1 C=6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299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7299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7299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307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81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45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Arrow: Right 25"/>
          <p:cNvSpPr/>
          <p:nvPr/>
        </p:nvSpPr>
        <p:spPr>
          <a:xfrm>
            <a:off x="6032624" y="2835965"/>
            <a:ext cx="583095" cy="517192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35079" y="194807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7457" y="19480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5883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5326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6844748" y="1842052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844748" y="2363784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844748" y="4446101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5539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2997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70933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30561" y="19426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90189" y="19360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70933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08604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0561" y="25179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68232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390189" y="2517912"/>
            <a:ext cx="30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27860" y="335315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876540" y="2679988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077559" y="2679987"/>
            <a:ext cx="1457740" cy="83488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package_2</a:t>
            </a:r>
          </a:p>
        </p:txBody>
      </p:sp>
      <p:sp>
        <p:nvSpPr>
          <p:cNvPr id="11" name="Arrow: Right 10"/>
          <p:cNvSpPr/>
          <p:nvPr/>
        </p:nvSpPr>
        <p:spPr>
          <a:xfrm rot="16200000">
            <a:off x="1901688" y="5277677"/>
            <a:ext cx="477078" cy="45057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69496" y="1802296"/>
            <a:ext cx="5060107" cy="2759618"/>
            <a:chOff x="6733834" y="2355125"/>
            <a:chExt cx="4395769" cy="2206789"/>
          </a:xfrm>
        </p:grpSpPr>
        <p:grpSp>
          <p:nvGrpSpPr>
            <p:cNvPr id="27" name="Group 26"/>
            <p:cNvGrpSpPr/>
            <p:nvPr/>
          </p:nvGrpSpPr>
          <p:grpSpPr>
            <a:xfrm>
              <a:off x="7142922" y="2355125"/>
              <a:ext cx="3986681" cy="2206789"/>
              <a:chOff x="7142922" y="2355125"/>
              <a:chExt cx="3986681" cy="2206789"/>
            </a:xfrm>
          </p:grpSpPr>
          <p:graphicFrame>
            <p:nvGraphicFramePr>
              <p:cNvPr id="16" name="Chart 15"/>
              <p:cNvGraphicFramePr/>
              <p:nvPr>
                <p:extLst>
                  <p:ext uri="{D42A27DB-BD31-4B8C-83A1-F6EECF244321}">
                    <p14:modId xmlns:p14="http://schemas.microsoft.com/office/powerpoint/2010/main" val="3534556694"/>
                  </p:ext>
                </p:extLst>
              </p:nvPr>
            </p:nvGraphicFramePr>
            <p:xfrm>
              <a:off x="7142922" y="2355125"/>
              <a:ext cx="3899895" cy="1813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7142923" y="2355125"/>
                <a:ext cx="3986680" cy="2206789"/>
                <a:chOff x="6897045" y="913687"/>
                <a:chExt cx="3717946" cy="220995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897045" y="913687"/>
                  <a:ext cx="3717946" cy="1816261"/>
                  <a:chOff x="2869809" y="1078288"/>
                  <a:chExt cx="7357403" cy="3296764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869809" y="1078288"/>
                    <a:ext cx="0" cy="329184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869809" y="4375052"/>
                    <a:ext cx="735740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10471" y="2753777"/>
                  <a:ext cx="1954313" cy="369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Software package</a:t>
                  </a: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 rot="16200000">
              <a:off x="6141460" y="3078590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utilization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0333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774" y="3823250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utilization_2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881396" y="4503430"/>
            <a:ext cx="34628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44280" y="4334153"/>
            <a:ext cx="88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2731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833768" y="2807348"/>
            <a:ext cx="1888436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030871" y="2807208"/>
            <a:ext cx="1895059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207" y="1658178"/>
            <a:ext cx="9421193" cy="19613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529632" y="1435828"/>
            <a:ext cx="1828800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release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625600" y="2400302"/>
            <a:ext cx="8801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endCxn id="4" idx="0"/>
          </p:cNvCxnSpPr>
          <p:nvPr/>
        </p:nvCxnSpPr>
        <p:spPr>
          <a:xfrm>
            <a:off x="2409840" y="2400302"/>
            <a:ext cx="368146" cy="4070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endCxn id="5" idx="0"/>
          </p:cNvCxnSpPr>
          <p:nvPr/>
        </p:nvCxnSpPr>
        <p:spPr>
          <a:xfrm>
            <a:off x="4607340" y="2400427"/>
            <a:ext cx="371061" cy="406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0701" y="2012113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integration track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259970" y="2807208"/>
            <a:ext cx="1892808" cy="411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813800" y="2405382"/>
            <a:ext cx="405274" cy="401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39317" y="2807349"/>
            <a:ext cx="2279007" cy="36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.      .      .     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37257" y="133693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L17A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891" y="247476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1789" y="247781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R5DH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14504" y="2474762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R22F</a:t>
            </a:r>
          </a:p>
        </p:txBody>
      </p:sp>
      <p:sp>
        <p:nvSpPr>
          <p:cNvPr id="24" name="Oval 23"/>
          <p:cNvSpPr/>
          <p:nvPr/>
        </p:nvSpPr>
        <p:spPr>
          <a:xfrm>
            <a:off x="2364885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4026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80270" y="2350913"/>
            <a:ext cx="115309" cy="1153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70007" y="20492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8799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148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/>
          <p:cNvSpPr/>
          <p:nvPr/>
        </p:nvSpPr>
        <p:spPr>
          <a:xfrm>
            <a:off x="4640950" y="2049272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70007" y="25275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4640950" y="2524760"/>
            <a:ext cx="1510073" cy="32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6808" y="2997861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143" y="255421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86" y="2308034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138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228828" y="1402902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671567"/>
            <a:ext cx="165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541104" y="1768280"/>
            <a:ext cx="3932249" cy="196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743277" y="1513236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stCxn id="5" idx="3"/>
            <a:endCxn id="23" idx="1"/>
          </p:cNvCxnSpPr>
          <p:nvPr/>
        </p:nvCxnSpPr>
        <p:spPr>
          <a:xfrm flipV="1">
            <a:off x="4058727" y="2209292"/>
            <a:ext cx="582223" cy="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36" idx="3"/>
            <a:endCxn id="37" idx="1"/>
          </p:cNvCxnSpPr>
          <p:nvPr/>
        </p:nvCxnSpPr>
        <p:spPr>
          <a:xfrm flipV="1">
            <a:off x="4058727" y="2684780"/>
            <a:ext cx="582223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23" idx="3"/>
          </p:cNvCxnSpPr>
          <p:nvPr/>
        </p:nvCxnSpPr>
        <p:spPr>
          <a:xfrm>
            <a:off x="6151023" y="2209292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47816" y="2684780"/>
            <a:ext cx="6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592568" y="2684780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1010478"/>
            <a:ext cx="8674100" cy="31932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7891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6831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</p:spTree>
    <p:extLst>
      <p:ext uri="{BB962C8B-B14F-4D97-AF65-F5344CB8AC3E}">
        <p14:creationId xmlns:p14="http://schemas.microsoft.com/office/powerpoint/2010/main" val="301936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387407" y="2569972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1028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62" y="195618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47" y="169108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Arrow Connector 1031"/>
          <p:cNvCxnSpPr>
            <a:cxnSpLocks/>
          </p:cNvCxnSpPr>
          <p:nvPr/>
        </p:nvCxnSpPr>
        <p:spPr>
          <a:xfrm>
            <a:off x="7592568" y="229006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3900518" y="1183450"/>
            <a:ext cx="224452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/>
              <a:t>Automated test suites</a:t>
            </a:r>
          </a:p>
        </p:txBody>
      </p:sp>
      <p:sp>
        <p:nvSpPr>
          <p:cNvPr id="1035" name="TextBox 1034"/>
          <p:cNvSpPr txBox="1"/>
          <p:nvPr/>
        </p:nvSpPr>
        <p:spPr>
          <a:xfrm>
            <a:off x="7475137" y="1747767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2133600" y="1552380"/>
            <a:ext cx="4339753" cy="4467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2372736" y="1292039"/>
            <a:ext cx="1441097" cy="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QA Capacity</a:t>
            </a:r>
          </a:p>
        </p:txBody>
      </p:sp>
      <p:cxnSp>
        <p:nvCxnSpPr>
          <p:cNvPr id="1039" name="Straight Arrow Connector 1038"/>
          <p:cNvCxnSpPr>
            <a:cxnSpLocks/>
            <a:stCxn id="5" idx="3"/>
          </p:cNvCxnSpPr>
          <p:nvPr/>
        </p:nvCxnSpPr>
        <p:spPr>
          <a:xfrm flipV="1">
            <a:off x="3576127" y="2730500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cxnSpLocks/>
          </p:cNvCxnSpPr>
          <p:nvPr/>
        </p:nvCxnSpPr>
        <p:spPr>
          <a:xfrm>
            <a:off x="5816954" y="2373873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701801" y="794578"/>
            <a:ext cx="8674100" cy="569512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2019274" y="573291"/>
            <a:ext cx="1899375" cy="417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package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8649" y="46723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R2A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8649" y="2050463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4131335" y="1708050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4275496" y="221255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73871" y="2654815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91782" y="3051854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9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77" y="2561207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62" y="2296105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7601783" y="2780783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813549" y="2794000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388998" y="4657213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suite</a:t>
            </a:r>
          </a:p>
        </p:txBody>
      </p:sp>
      <p:pic>
        <p:nvPicPr>
          <p:cNvPr id="52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53" y="4043429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8" y="3778327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7594159" y="4377305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1" idx="3"/>
          </p:cNvCxnSpPr>
          <p:nvPr/>
        </p:nvCxnSpPr>
        <p:spPr>
          <a:xfrm flipV="1">
            <a:off x="3577718" y="4817741"/>
            <a:ext cx="34252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5818545" y="4461114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20240" y="4137704"/>
            <a:ext cx="1894900" cy="160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4132926" y="3795291"/>
            <a:ext cx="1510073" cy="32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Logging loop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277087" y="429979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4275462" y="4742056"/>
            <a:ext cx="1188720" cy="32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93373" y="5139095"/>
            <a:ext cx="974034" cy="479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50" b="1" dirty="0">
                <a:ln w="0"/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4" name="Picture 4" descr="Image result for data file icon 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68" y="4648448"/>
            <a:ext cx="565503" cy="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log file icon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53" y="4383346"/>
            <a:ext cx="949449" cy="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7603374" y="4868024"/>
            <a:ext cx="140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5815140" y="4881241"/>
            <a:ext cx="97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79792" y="3830119"/>
            <a:ext cx="165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7468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7030" y="2050947"/>
            <a:ext cx="1065808" cy="1435140"/>
            <a:chOff x="4850052" y="3214092"/>
            <a:chExt cx="1065808" cy="1435140"/>
          </a:xfrm>
        </p:grpSpPr>
        <p:pic>
          <p:nvPicPr>
            <p:cNvPr id="8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5" name="Rectangle: Rounded Corners 4"/>
          <p:cNvSpPr/>
          <p:nvPr/>
        </p:nvSpPr>
        <p:spPr>
          <a:xfrm>
            <a:off x="5112836" y="857643"/>
            <a:ext cx="833197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2623" y="565107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E-UTRAN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226103" y="856155"/>
            <a:ext cx="833199" cy="584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26890" y="3632200"/>
            <a:ext cx="1065808" cy="1435140"/>
            <a:chOff x="4850052" y="3214092"/>
            <a:chExt cx="1065808" cy="1435140"/>
          </a:xfrm>
        </p:grpSpPr>
        <p:pic>
          <p:nvPicPr>
            <p:cNvPr id="17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39301" y="2050947"/>
            <a:ext cx="1065808" cy="1435140"/>
            <a:chOff x="4850052" y="3214092"/>
            <a:chExt cx="1065808" cy="1435140"/>
          </a:xfrm>
        </p:grpSpPr>
        <p:pic>
          <p:nvPicPr>
            <p:cNvPr id="20" name="Picture 4" descr="Image result for antenna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2" y="3214092"/>
              <a:ext cx="1065808" cy="106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095858" y="4279900"/>
              <a:ext cx="5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eNB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07242" y="1739900"/>
            <a:ext cx="5419638" cy="3887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5715610" y="2859371"/>
            <a:ext cx="166931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12430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6812501" y="2857500"/>
            <a:ext cx="566928" cy="9037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>
            <a:cxnSpLocks/>
            <a:stCxn id="5" idx="2"/>
            <a:endCxn id="8" idx="0"/>
          </p:cNvCxnSpPr>
          <p:nvPr/>
        </p:nvCxnSpPr>
        <p:spPr>
          <a:xfrm flipH="1">
            <a:off x="5399934" y="1441843"/>
            <a:ext cx="129501" cy="609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cxnSpLocks/>
            <a:stCxn id="5" idx="2"/>
          </p:cNvCxnSpPr>
          <p:nvPr/>
        </p:nvCxnSpPr>
        <p:spPr>
          <a:xfrm>
            <a:off x="5529435" y="1441843"/>
            <a:ext cx="770752" cy="23194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cxnSpLocks/>
            <a:stCxn id="14" idx="2"/>
            <a:endCxn id="20" idx="0"/>
          </p:cNvCxnSpPr>
          <p:nvPr/>
        </p:nvCxnSpPr>
        <p:spPr>
          <a:xfrm>
            <a:off x="7642703" y="1440355"/>
            <a:ext cx="129502" cy="6105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Straight Connector 2067"/>
          <p:cNvCxnSpPr>
            <a:cxnSpLocks/>
            <a:stCxn id="14" idx="2"/>
          </p:cNvCxnSpPr>
          <p:nvPr/>
        </p:nvCxnSpPr>
        <p:spPr>
          <a:xfrm flipH="1">
            <a:off x="6791857" y="1440355"/>
            <a:ext cx="850846" cy="23209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691639" y="4413599"/>
            <a:ext cx="797090" cy="1189804"/>
            <a:chOff x="4617521" y="3956993"/>
            <a:chExt cx="797090" cy="1189804"/>
          </a:xfrm>
        </p:grpSpPr>
        <p:grpSp>
          <p:nvGrpSpPr>
            <p:cNvPr id="10" name="Group 9"/>
            <p:cNvGrpSpPr/>
            <p:nvPr/>
          </p:nvGrpSpPr>
          <p:grpSpPr>
            <a:xfrm>
              <a:off x="4617521" y="3956993"/>
              <a:ext cx="590550" cy="1189804"/>
              <a:chOff x="3028217" y="4658916"/>
              <a:chExt cx="590550" cy="1189804"/>
            </a:xfrm>
          </p:grpSpPr>
          <p:pic>
            <p:nvPicPr>
              <p:cNvPr id="2056" name="Picture 8" descr="Image result for mobile ph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8217" y="4658916"/>
                <a:ext cx="590550" cy="804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174415" y="547938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UE</a:t>
                </a:r>
              </a:p>
            </p:txBody>
          </p:sp>
        </p:grpSp>
        <p:pic>
          <p:nvPicPr>
            <p:cNvPr id="2073" name="Picture 10" descr="Image result for signal ic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98" r="57203"/>
            <a:stretch/>
          </p:blipFill>
          <p:spPr bwMode="auto">
            <a:xfrm rot="676917" flipH="1" flipV="1">
              <a:off x="5001531" y="4035131"/>
              <a:ext cx="413080" cy="32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Isosceles Triangle 2"/>
          <p:cNvSpPr/>
          <p:nvPr/>
        </p:nvSpPr>
        <p:spPr>
          <a:xfrm rot="3593201">
            <a:off x="5146514" y="3849162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57046" y="307240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  <p:sp>
        <p:nvSpPr>
          <p:cNvPr id="32" name="Isosceles Triangle 31"/>
          <p:cNvSpPr/>
          <p:nvPr/>
        </p:nvSpPr>
        <p:spPr>
          <a:xfrm rot="18211451">
            <a:off x="6601450" y="3875853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20058768">
            <a:off x="7606638" y="3001430"/>
            <a:ext cx="1343332" cy="1388110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89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4071"/>
                <a:ext cx="657143" cy="6313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1965960"/>
                <a:ext cx="657143" cy="6313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1968425"/>
                <a:ext cx="657143" cy="6313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1965960"/>
                <a:ext cx="657143" cy="6313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13751"/>
                <a:ext cx="657143" cy="6313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218688"/>
                <a:ext cx="657143" cy="6313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3218105"/>
                <a:ext cx="657143" cy="6313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18" y="3220570"/>
                <a:ext cx="657143" cy="6313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  <a:stCxn id="8" idx="4"/>
            <a:endCxn id="12" idx="0"/>
          </p:cNvCxnSpPr>
          <p:nvPr/>
        </p:nvCxnSpPr>
        <p:spPr>
          <a:xfrm>
            <a:off x="3986172" y="2595443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5837" y="259447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17521" y="2606616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40885" y="2098711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145" y="1952610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4991" y="3349125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Observable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364991" y="2811780"/>
            <a:ext cx="67028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9" idx="2"/>
          </p:cNvCxnSpPr>
          <p:nvPr/>
        </p:nvCxnSpPr>
        <p:spPr>
          <a:xfrm>
            <a:off x="4314743" y="2279757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10" idx="2"/>
          </p:cNvCxnSpPr>
          <p:nvPr/>
        </p:nvCxnSpPr>
        <p:spPr>
          <a:xfrm>
            <a:off x="5594903" y="2281646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24" idx="1"/>
          </p:cNvCxnSpPr>
          <p:nvPr/>
        </p:nvCxnSpPr>
        <p:spPr>
          <a:xfrm flipV="1">
            <a:off x="6875063" y="2283377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11" idx="2"/>
          </p:cNvCxnSpPr>
          <p:nvPr/>
        </p:nvCxnSpPr>
        <p:spPr>
          <a:xfrm flipV="1">
            <a:off x="7661513" y="2281646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4"/>
            <a:endCxn id="14" idx="0"/>
          </p:cNvCxnSpPr>
          <p:nvPr/>
        </p:nvCxnSpPr>
        <p:spPr>
          <a:xfrm>
            <a:off x="6546492" y="2599797"/>
            <a:ext cx="0" cy="61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40885" y="3350884"/>
            <a:ext cx="4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14743" y="3531930"/>
            <a:ext cx="623017" cy="1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94903" y="3533819"/>
            <a:ext cx="623017" cy="2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75063" y="3535550"/>
            <a:ext cx="365822" cy="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1513" y="3533819"/>
            <a:ext cx="422905" cy="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8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324</Words>
  <Application>Microsoft Macintosh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 Eamrurksiri</dc:creator>
  <cp:lastModifiedBy>Araya Eamrurksiri</cp:lastModifiedBy>
  <cp:revision>63</cp:revision>
  <dcterms:created xsi:type="dcterms:W3CDTF">2017-03-21T14:26:56Z</dcterms:created>
  <dcterms:modified xsi:type="dcterms:W3CDTF">2017-05-05T17:44:38Z</dcterms:modified>
</cp:coreProperties>
</file>