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ya Eamrurksiri" initials="A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-1469214992"/>
        <c:axId val="-1471497968"/>
      </c:lineChart>
      <c:catAx>
        <c:axId val="-1469214992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-1471497968"/>
        <c:crosses val="autoZero"/>
        <c:auto val="1"/>
        <c:lblAlgn val="ctr"/>
        <c:lblOffset val="100"/>
        <c:noMultiLvlLbl val="0"/>
      </c:catAx>
      <c:valAx>
        <c:axId val="-14714979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-146921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</c:v>
                </c:pt>
                <c:pt idx="8">
                  <c:v>2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392480272"/>
        <c:axId val="-1392477952"/>
      </c:lineChart>
      <c:catAx>
        <c:axId val="-1392480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92477952"/>
        <c:crosses val="autoZero"/>
        <c:auto val="1"/>
        <c:lblAlgn val="ctr"/>
        <c:lblOffset val="100"/>
        <c:noMultiLvlLbl val="0"/>
      </c:catAx>
      <c:valAx>
        <c:axId val="-1392477952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-139248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1140</c:v>
                </c:pt>
                <c:pt idx="1">
                  <c:v>1100</c:v>
                </c:pt>
                <c:pt idx="2">
                  <c:v>1210</c:v>
                </c:pt>
                <c:pt idx="3">
                  <c:v>1150</c:v>
                </c:pt>
                <c:pt idx="4">
                  <c:v>1250</c:v>
                </c:pt>
                <c:pt idx="5">
                  <c:v>1260</c:v>
                </c:pt>
                <c:pt idx="6">
                  <c:v>1220</c:v>
                </c:pt>
                <c:pt idx="7">
                  <c:v>1030</c:v>
                </c:pt>
                <c:pt idx="8">
                  <c:v>1100</c:v>
                </c:pt>
                <c:pt idx="9">
                  <c:v>774</c:v>
                </c:pt>
                <c:pt idx="10">
                  <c:v>840</c:v>
                </c:pt>
                <c:pt idx="11">
                  <c:v>874</c:v>
                </c:pt>
                <c:pt idx="12">
                  <c:v>694</c:v>
                </c:pt>
                <c:pt idx="13">
                  <c:v>700</c:v>
                </c:pt>
                <c:pt idx="14">
                  <c:v>833</c:v>
                </c:pt>
                <c:pt idx="15">
                  <c:v>701</c:v>
                </c:pt>
                <c:pt idx="16">
                  <c:v>800</c:v>
                </c:pt>
                <c:pt idx="17">
                  <c:v>850</c:v>
                </c:pt>
                <c:pt idx="18">
                  <c:v>1020</c:v>
                </c:pt>
                <c:pt idx="19">
                  <c:v>1050</c:v>
                </c:pt>
                <c:pt idx="20">
                  <c:v>969</c:v>
                </c:pt>
                <c:pt idx="21">
                  <c:v>831</c:v>
                </c:pt>
                <c:pt idx="22">
                  <c:v>726</c:v>
                </c:pt>
                <c:pt idx="23">
                  <c:v>650</c:v>
                </c:pt>
                <c:pt idx="24">
                  <c:v>500</c:v>
                </c:pt>
                <c:pt idx="25">
                  <c:v>520</c:v>
                </c:pt>
                <c:pt idx="26">
                  <c:v>480</c:v>
                </c:pt>
                <c:pt idx="27">
                  <c:v>560</c:v>
                </c:pt>
                <c:pt idx="28">
                  <c:v>832</c:v>
                </c:pt>
                <c:pt idx="29">
                  <c:v>764</c:v>
                </c:pt>
                <c:pt idx="30">
                  <c:v>800</c:v>
                </c:pt>
                <c:pt idx="31">
                  <c:v>850</c:v>
                </c:pt>
                <c:pt idx="32">
                  <c:v>845</c:v>
                </c:pt>
                <c:pt idx="33">
                  <c:v>950</c:v>
                </c:pt>
                <c:pt idx="34">
                  <c:v>862</c:v>
                </c:pt>
                <c:pt idx="35">
                  <c:v>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91870768"/>
        <c:axId val="-1391868016"/>
      </c:lineChart>
      <c:catAx>
        <c:axId val="-139187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1868016"/>
        <c:crosses val="autoZero"/>
        <c:auto val="1"/>
        <c:lblAlgn val="ctr"/>
        <c:lblOffset val="100"/>
        <c:noMultiLvlLbl val="0"/>
      </c:catAx>
      <c:valAx>
        <c:axId val="-139186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187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EF-4ED0-9E61-565D8135B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EF-4ED0-9E61-565D8135B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30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3175" cap="flat" cmpd="dbl">
                <a:solidFill>
                  <a:schemeClr val="bg1">
                    <a:lumMod val="95000"/>
                  </a:schemeClr>
                </a:solidFill>
                <a:prstDash val="sysDash"/>
              </a:ln>
              <a:effectLst/>
            </c:spPr>
          </c:downBars>
        </c:upDownBars>
        <c:smooth val="0"/>
        <c:axId val="-1391844016"/>
        <c:axId val="-1391841264"/>
      </c:lineChart>
      <c:catAx>
        <c:axId val="-139184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91841264"/>
        <c:crosses val="autoZero"/>
        <c:auto val="1"/>
        <c:lblAlgn val="ctr"/>
        <c:lblOffset val="100"/>
        <c:noMultiLvlLbl val="0"/>
      </c:catAx>
      <c:valAx>
        <c:axId val="-139184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39184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2017-05-11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657455325"/>
              </p:ext>
            </p:extLst>
          </p:nvPr>
        </p:nvGraphicFramePr>
        <p:xfrm>
          <a:off x="2261754" y="1424763"/>
          <a:ext cx="5551157" cy="28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Upward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Downward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9758476"/>
              </p:ext>
            </p:extLst>
          </p:nvPr>
        </p:nvGraphicFramePr>
        <p:xfrm>
          <a:off x="2576945" y="4232689"/>
          <a:ext cx="5268892" cy="1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</p:cNvCxnSpPr>
          <p:nvPr/>
        </p:nvCxnSpPr>
        <p:spPr>
          <a:xfrm rot="10800000" flipV="1">
            <a:off x="2858943" y="1240097"/>
            <a:ext cx="231844" cy="58870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140172" y="1466422"/>
            <a:ext cx="855452" cy="77212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775767" y="1424761"/>
            <a:ext cx="983848" cy="9762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7281132" y="1424761"/>
            <a:ext cx="246962" cy="104011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5844506" y="252068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5844506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4749811" y="3475510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6494642" y="3477399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3924300" y="126047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152900" y="234954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4152900" y="6076949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924300" y="4003675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156200" y="20955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156200" y="3114677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810000" y="4762500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cxnSp>
        <p:nvCxnSpPr>
          <p:cNvPr id="20" name="Straight Arrow Connector 19"/>
          <p:cNvCxnSpPr>
            <a:cxnSpLocks/>
            <a:stCxn id="14" idx="2"/>
            <a:endCxn id="15" idx="0"/>
          </p:cNvCxnSpPr>
          <p:nvPr/>
        </p:nvCxnSpPr>
        <p:spPr>
          <a:xfrm>
            <a:off x="5816600" y="2571750"/>
            <a:ext cx="0" cy="5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4584700" y="4479925"/>
            <a:ext cx="0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1"/>
          </p:cNvCxnSpPr>
          <p:nvPr/>
        </p:nvCxnSpPr>
        <p:spPr>
          <a:xfrm flipH="1">
            <a:off x="3238500" y="5207000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3238500" y="1498603"/>
            <a:ext cx="0" cy="3708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2" idx="0"/>
          </p:cNvCxnSpPr>
          <p:nvPr/>
        </p:nvCxnSpPr>
        <p:spPr>
          <a:xfrm>
            <a:off x="4584700" y="5651500"/>
            <a:ext cx="0" cy="4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975600" y="16192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to T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7975600" y="23939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 to 1</a:t>
            </a:r>
          </a:p>
        </p:txBody>
      </p:sp>
      <p:cxnSp>
        <p:nvCxnSpPr>
          <p:cNvPr id="56" name="Straight Arrow Connector 55"/>
          <p:cNvCxnSpPr>
            <a:endCxn id="10" idx="1"/>
          </p:cNvCxnSpPr>
          <p:nvPr/>
        </p:nvCxnSpPr>
        <p:spPr>
          <a:xfrm>
            <a:off x="3238500" y="149860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0" idx="0"/>
          </p:cNvCxnSpPr>
          <p:nvPr/>
        </p:nvCxnSpPr>
        <p:spPr>
          <a:xfrm>
            <a:off x="4584700" y="755654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10" idx="3"/>
          </p:cNvCxnSpPr>
          <p:nvPr/>
        </p:nvCxnSpPr>
        <p:spPr>
          <a:xfrm>
            <a:off x="5245100" y="1498603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0"/>
          </p:cNvCxnSpPr>
          <p:nvPr/>
        </p:nvCxnSpPr>
        <p:spPr>
          <a:xfrm>
            <a:off x="5816600" y="1498603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</p:cNvCxnSpPr>
          <p:nvPr/>
        </p:nvCxnSpPr>
        <p:spPr>
          <a:xfrm>
            <a:off x="5816600" y="3590927"/>
            <a:ext cx="0" cy="65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endCxn id="13" idx="3"/>
          </p:cNvCxnSpPr>
          <p:nvPr/>
        </p:nvCxnSpPr>
        <p:spPr>
          <a:xfrm flipH="1">
            <a:off x="5245100" y="42418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12651" y="82554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</a:t>
            </a:r>
          </a:p>
        </p:txBody>
      </p:sp>
    </p:spTree>
    <p:extLst>
      <p:ext uri="{BB962C8B-B14F-4D97-AF65-F5344CB8AC3E}">
        <p14:creationId xmlns:p14="http://schemas.microsoft.com/office/powerpoint/2010/main" val="71330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2222498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60960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9983446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25854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291851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217149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7989547" y="2470153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10622" y="2973170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21" name="Straight Arrow Connector 20"/>
          <p:cNvCxnSpPr>
            <a:cxnSpLocks/>
            <a:stCxn id="16" idx="3"/>
            <a:endCxn id="12" idx="1"/>
          </p:cNvCxnSpPr>
          <p:nvPr/>
        </p:nvCxnSpPr>
        <p:spPr>
          <a:xfrm>
            <a:off x="9538947" y="2914653"/>
            <a:ext cx="44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1" idx="3"/>
            <a:endCxn id="10" idx="1"/>
          </p:cNvCxnSpPr>
          <p:nvPr/>
        </p:nvCxnSpPr>
        <p:spPr>
          <a:xfrm>
            <a:off x="1473200" y="2914653"/>
            <a:ext cx="749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6" idx="1"/>
          </p:cNvCxnSpPr>
          <p:nvPr/>
        </p:nvCxnSpPr>
        <p:spPr>
          <a:xfrm>
            <a:off x="7579347" y="2914653"/>
            <a:ext cx="4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5" idx="1"/>
          </p:cNvCxnSpPr>
          <p:nvPr/>
        </p:nvCxnSpPr>
        <p:spPr>
          <a:xfrm>
            <a:off x="4612651" y="4086225"/>
            <a:ext cx="604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14" idx="1"/>
          </p:cNvCxnSpPr>
          <p:nvPr/>
        </p:nvCxnSpPr>
        <p:spPr>
          <a:xfrm>
            <a:off x="2882898" y="4086225"/>
            <a:ext cx="40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0" idx="2"/>
          </p:cNvCxnSpPr>
          <p:nvPr/>
        </p:nvCxnSpPr>
        <p:spPr>
          <a:xfrm>
            <a:off x="2882898" y="3152778"/>
            <a:ext cx="0" cy="9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 flipV="1">
            <a:off x="6918947" y="3152778"/>
            <a:ext cx="0" cy="9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15" idx="3"/>
          </p:cNvCxnSpPr>
          <p:nvPr/>
        </p:nvCxnSpPr>
        <p:spPr>
          <a:xfrm>
            <a:off x="6537949" y="4086225"/>
            <a:ext cx="380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10" idx="0"/>
          </p:cNvCxnSpPr>
          <p:nvPr/>
        </p:nvCxnSpPr>
        <p:spPr>
          <a:xfrm>
            <a:off x="2882898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0"/>
          </p:cNvCxnSpPr>
          <p:nvPr/>
        </p:nvCxnSpPr>
        <p:spPr>
          <a:xfrm flipH="1" flipV="1">
            <a:off x="8763000" y="1981200"/>
            <a:ext cx="1247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2882898" y="1981200"/>
            <a:ext cx="5880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965" y="4318000"/>
            <a:ext cx="110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1 to 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5691" y="4325421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T-1 to 1</a:t>
            </a:r>
          </a:p>
        </p:txBody>
      </p:sp>
    </p:spTree>
    <p:extLst>
      <p:ext uri="{BB962C8B-B14F-4D97-AF65-F5344CB8AC3E}">
        <p14:creationId xmlns:p14="http://schemas.microsoft.com/office/powerpoint/2010/main" val="355757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82467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10850234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41011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8071441" y="2470153"/>
            <a:ext cx="235672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0206" y="2355278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6" idx="1"/>
          </p:cNvCxnSpPr>
          <p:nvPr/>
        </p:nvCxnSpPr>
        <p:spPr>
          <a:xfrm>
            <a:off x="10428161" y="2914653"/>
            <a:ext cx="4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3"/>
            <a:endCxn id="8" idx="1"/>
          </p:cNvCxnSpPr>
          <p:nvPr/>
        </p:nvCxnSpPr>
        <p:spPr>
          <a:xfrm>
            <a:off x="1688270" y="2914653"/>
            <a:ext cx="120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7730917" y="2914653"/>
            <a:ext cx="34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211770" y="2914653"/>
            <a:ext cx="363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927054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238159" y="1980000"/>
            <a:ext cx="0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3927055" y="1978800"/>
            <a:ext cx="5307756" cy="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890970" y="2676528"/>
            <a:ext cx="1336747" cy="787430"/>
            <a:chOff x="2587000" y="2676528"/>
            <a:chExt cx="1336747" cy="78743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2587000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061" y="3125404"/>
              <a:ext cx="1100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1 to 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4968" y="2676528"/>
            <a:ext cx="1362762" cy="787430"/>
            <a:chOff x="4270998" y="2676528"/>
            <a:chExt cx="1362762" cy="78743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270998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Smoothing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362" y="3125404"/>
              <a:ext cx="1267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T-1 to 1</a:t>
              </a:r>
            </a:p>
          </p:txBody>
        </p:sp>
      </p:grp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5895768" y="2914653"/>
            <a:ext cx="51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93833" y="2209800"/>
            <a:ext cx="3843159" cy="152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2500044" y="1981203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35120" y="2556529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4977" y="2055799"/>
            <a:ext cx="60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8375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660900" y="1320800"/>
            <a:ext cx="16129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C, D, E]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7846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D]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0452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[C, E]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181350" y="34925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D]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1171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762624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713536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90830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860800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4330700" y="1943100"/>
            <a:ext cx="11366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6" idx="0"/>
          </p:cNvCxnSpPr>
          <p:nvPr/>
        </p:nvCxnSpPr>
        <p:spPr>
          <a:xfrm>
            <a:off x="5467350" y="1943100"/>
            <a:ext cx="11239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0"/>
          </p:cNvCxnSpPr>
          <p:nvPr/>
        </p:nvCxnSpPr>
        <p:spPr>
          <a:xfrm flipH="1">
            <a:off x="3727450" y="3086100"/>
            <a:ext cx="603250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5" idx="2"/>
            <a:endCxn id="8" idx="0"/>
          </p:cNvCxnSpPr>
          <p:nvPr/>
        </p:nvCxnSpPr>
        <p:spPr>
          <a:xfrm>
            <a:off x="4330700" y="3086100"/>
            <a:ext cx="830262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9" idx="0"/>
          </p:cNvCxnSpPr>
          <p:nvPr/>
        </p:nvCxnSpPr>
        <p:spPr>
          <a:xfrm flipH="1">
            <a:off x="6111874" y="3086100"/>
            <a:ext cx="47942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6591300" y="3086100"/>
            <a:ext cx="47148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1" idx="0"/>
          </p:cNvCxnSpPr>
          <p:nvPr/>
        </p:nvCxnSpPr>
        <p:spPr>
          <a:xfrm flipH="1">
            <a:off x="3257552" y="4114800"/>
            <a:ext cx="46989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7" idx="2"/>
            <a:endCxn id="12" idx="0"/>
          </p:cNvCxnSpPr>
          <p:nvPr/>
        </p:nvCxnSpPr>
        <p:spPr>
          <a:xfrm>
            <a:off x="3727450" y="4114800"/>
            <a:ext cx="4826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2623" y="5651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07242" y="1739900"/>
            <a:ext cx="5419638" cy="3887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91639" y="4413599"/>
            <a:ext cx="797090" cy="1189804"/>
            <a:chOff x="4617521" y="3956993"/>
            <a:chExt cx="797090" cy="1189804"/>
          </a:xfrm>
        </p:grpSpPr>
        <p:grpSp>
          <p:nvGrpSpPr>
            <p:cNvPr id="10" name="Group 9"/>
            <p:cNvGrpSpPr/>
            <p:nvPr/>
          </p:nvGrpSpPr>
          <p:grpSpPr>
            <a:xfrm>
              <a:off x="4617521" y="3956993"/>
              <a:ext cx="590550" cy="1189804"/>
              <a:chOff x="3028217" y="4658916"/>
              <a:chExt cx="590550" cy="1189804"/>
            </a:xfrm>
          </p:grpSpPr>
          <p:pic>
            <p:nvPicPr>
              <p:cNvPr id="2056" name="Picture 8" descr="Image result for mobile ph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8217" y="4658916"/>
                <a:ext cx="590550" cy="804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174415" y="54793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UE</a:t>
                </a:r>
              </a:p>
            </p:txBody>
          </p:sp>
        </p:grpSp>
        <p:pic>
          <p:nvPicPr>
            <p:cNvPr id="2073" name="Picture 10" descr="Image result for signal ic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98" r="57203"/>
            <a:stretch/>
          </p:blipFill>
          <p:spPr bwMode="auto">
            <a:xfrm rot="676917" flipH="1" flipV="1">
              <a:off x="5001531" y="4035131"/>
              <a:ext cx="413080" cy="32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Isosceles Triangle 2"/>
          <p:cNvSpPr/>
          <p:nvPr/>
        </p:nvSpPr>
        <p:spPr>
          <a:xfrm rot="3593201">
            <a:off x="5146514" y="3849162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7046" y="30724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32" name="Isosceles Triangle 31"/>
          <p:cNvSpPr/>
          <p:nvPr/>
        </p:nvSpPr>
        <p:spPr>
          <a:xfrm rot="18211451">
            <a:off x="6601450" y="3875853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20058768">
            <a:off x="7606638" y="3001430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0885" y="335088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14743" y="3531930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4903" y="3533819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75063" y="3535550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1513" y="3533819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258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66</cp:revision>
  <dcterms:created xsi:type="dcterms:W3CDTF">2017-03-21T14:26:56Z</dcterms:created>
  <dcterms:modified xsi:type="dcterms:W3CDTF">2017-05-11T13:20:17Z</dcterms:modified>
</cp:coreProperties>
</file>