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ya Eamrurksiri" initials="A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-1469214992"/>
        <c:axId val="-1471497968"/>
      </c:lineChart>
      <c:catAx>
        <c:axId val="-1469214992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-1471497968"/>
        <c:crosses val="autoZero"/>
        <c:auto val="1"/>
        <c:lblAlgn val="ctr"/>
        <c:lblOffset val="100"/>
        <c:noMultiLvlLbl val="0"/>
      </c:catAx>
      <c:valAx>
        <c:axId val="-14714979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-146921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92480272"/>
        <c:axId val="-1392477952"/>
      </c:lineChart>
      <c:catAx>
        <c:axId val="-1392480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92477952"/>
        <c:crosses val="autoZero"/>
        <c:auto val="1"/>
        <c:lblAlgn val="ctr"/>
        <c:lblOffset val="100"/>
        <c:noMultiLvlLbl val="0"/>
      </c:catAx>
      <c:valAx>
        <c:axId val="-1392477952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-139248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A0-4FC3-9290-5D0350FDC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92480272"/>
        <c:axId val="-1392477952"/>
      </c:lineChart>
      <c:catAx>
        <c:axId val="-1392480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92477952"/>
        <c:crosses val="autoZero"/>
        <c:auto val="1"/>
        <c:lblAlgn val="ctr"/>
        <c:lblOffset val="100"/>
        <c:noMultiLvlLbl val="0"/>
      </c:catAx>
      <c:valAx>
        <c:axId val="-1392477952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-139248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</c:v>
                </c:pt>
                <c:pt idx="1">
                  <c:v>1100</c:v>
                </c:pt>
                <c:pt idx="2">
                  <c:v>1210</c:v>
                </c:pt>
                <c:pt idx="3">
                  <c:v>1150</c:v>
                </c:pt>
                <c:pt idx="4">
                  <c:v>1250</c:v>
                </c:pt>
                <c:pt idx="5">
                  <c:v>1260</c:v>
                </c:pt>
                <c:pt idx="6">
                  <c:v>1220</c:v>
                </c:pt>
                <c:pt idx="7">
                  <c:v>1030</c:v>
                </c:pt>
                <c:pt idx="8">
                  <c:v>1100</c:v>
                </c:pt>
                <c:pt idx="9">
                  <c:v>774</c:v>
                </c:pt>
                <c:pt idx="10">
                  <c:v>840</c:v>
                </c:pt>
                <c:pt idx="11">
                  <c:v>874</c:v>
                </c:pt>
                <c:pt idx="12">
                  <c:v>694</c:v>
                </c:pt>
                <c:pt idx="13">
                  <c:v>700</c:v>
                </c:pt>
                <c:pt idx="14">
                  <c:v>833</c:v>
                </c:pt>
                <c:pt idx="15">
                  <c:v>701</c:v>
                </c:pt>
                <c:pt idx="16">
                  <c:v>800</c:v>
                </c:pt>
                <c:pt idx="17">
                  <c:v>850</c:v>
                </c:pt>
                <c:pt idx="18">
                  <c:v>1020</c:v>
                </c:pt>
                <c:pt idx="19">
                  <c:v>1050</c:v>
                </c:pt>
                <c:pt idx="20">
                  <c:v>969</c:v>
                </c:pt>
                <c:pt idx="21">
                  <c:v>831</c:v>
                </c:pt>
                <c:pt idx="22">
                  <c:v>726</c:v>
                </c:pt>
                <c:pt idx="23">
                  <c:v>650</c:v>
                </c:pt>
                <c:pt idx="24">
                  <c:v>500</c:v>
                </c:pt>
                <c:pt idx="25">
                  <c:v>520</c:v>
                </c:pt>
                <c:pt idx="26">
                  <c:v>480</c:v>
                </c:pt>
                <c:pt idx="27">
                  <c:v>560</c:v>
                </c:pt>
                <c:pt idx="28">
                  <c:v>832</c:v>
                </c:pt>
                <c:pt idx="29">
                  <c:v>764</c:v>
                </c:pt>
                <c:pt idx="30">
                  <c:v>800</c:v>
                </c:pt>
                <c:pt idx="31">
                  <c:v>850</c:v>
                </c:pt>
                <c:pt idx="32">
                  <c:v>845</c:v>
                </c:pt>
                <c:pt idx="33">
                  <c:v>950</c:v>
                </c:pt>
                <c:pt idx="34">
                  <c:v>862</c:v>
                </c:pt>
                <c:pt idx="35">
                  <c:v>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91870768"/>
        <c:axId val="-1391868016"/>
      </c:lineChart>
      <c:catAx>
        <c:axId val="-139187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68016"/>
        <c:crosses val="autoZero"/>
        <c:auto val="1"/>
        <c:lblAlgn val="ctr"/>
        <c:lblOffset val="100"/>
        <c:noMultiLvlLbl val="0"/>
      </c:catAx>
      <c:valAx>
        <c:axId val="-13918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7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-1391844016"/>
        <c:axId val="-1391841264"/>
      </c:lineChart>
      <c:catAx>
        <c:axId val="-139184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91841264"/>
        <c:crosses val="autoZero"/>
        <c:auto val="1"/>
        <c:lblAlgn val="ctr"/>
        <c:lblOffset val="100"/>
        <c:noMultiLvlLbl val="0"/>
      </c:catAx>
      <c:valAx>
        <c:axId val="-139184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39184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Expansion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blipFill>
                <a:blip r:embed="rId3"/>
                <a:stretch>
                  <a:fillRect l="-3053" t="-8197" r="-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Recession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blipFill>
                <a:blip r:embed="rId4"/>
                <a:stretch>
                  <a:fillRect l="-3488" t="-8197" r="-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2467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850234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41011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071441" y="2470153"/>
            <a:ext cx="235672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020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10428161" y="2914653"/>
            <a:ext cx="4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68827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730917" y="2914653"/>
            <a:ext cx="3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1177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92705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238159" y="1980000"/>
            <a:ext cx="0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927055" y="1978800"/>
            <a:ext cx="5307756" cy="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9097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496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589576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383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50004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5120" y="2556529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4977" y="2055799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660900" y="1320800"/>
            <a:ext cx="16129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C, D, E]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7846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D]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452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[C, E]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181350" y="34925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D]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1171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762624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13536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0830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860800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4330700" y="1943100"/>
            <a:ext cx="11366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6" idx="0"/>
          </p:cNvCxnSpPr>
          <p:nvPr/>
        </p:nvCxnSpPr>
        <p:spPr>
          <a:xfrm>
            <a:off x="5467350" y="1943100"/>
            <a:ext cx="11239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 flipH="1">
            <a:off x="3727450" y="3086100"/>
            <a:ext cx="60325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5" idx="2"/>
            <a:endCxn id="8" idx="0"/>
          </p:cNvCxnSpPr>
          <p:nvPr/>
        </p:nvCxnSpPr>
        <p:spPr>
          <a:xfrm>
            <a:off x="4330700" y="3086100"/>
            <a:ext cx="830262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9" idx="0"/>
          </p:cNvCxnSpPr>
          <p:nvPr/>
        </p:nvCxnSpPr>
        <p:spPr>
          <a:xfrm flipH="1">
            <a:off x="6111874" y="3086100"/>
            <a:ext cx="47942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6591300" y="3086100"/>
            <a:ext cx="47148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1" idx="0"/>
          </p:cNvCxnSpPr>
          <p:nvPr/>
        </p:nvCxnSpPr>
        <p:spPr>
          <a:xfrm flipH="1">
            <a:off x="3257552" y="4114800"/>
            <a:ext cx="46989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7" idx="2"/>
            <a:endCxn id="12" idx="0"/>
          </p:cNvCxnSpPr>
          <p:nvPr/>
        </p:nvCxnSpPr>
        <p:spPr>
          <a:xfrm>
            <a:off x="3727450" y="4114800"/>
            <a:ext cx="4826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00" y="1216402"/>
            <a:ext cx="5803900" cy="36730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76985" y="1532992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17" name="Group 1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2464726305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0" name="Group 19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  <p:cxnSp>
        <p:nvCxnSpPr>
          <p:cNvPr id="28" name="Straight Arrow Connector 27"/>
          <p:cNvCxnSpPr>
            <a:cxnSpLocks/>
            <a:stCxn id="13" idx="1"/>
          </p:cNvCxnSpPr>
          <p:nvPr/>
        </p:nvCxnSpPr>
        <p:spPr>
          <a:xfrm flipH="1">
            <a:off x="7391400" y="1717658"/>
            <a:ext cx="5855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31829" y="963606"/>
            <a:ext cx="19334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Software release</a:t>
            </a:r>
          </a:p>
        </p:txBody>
      </p:sp>
    </p:spTree>
    <p:extLst>
      <p:ext uri="{BB962C8B-B14F-4D97-AF65-F5344CB8AC3E}">
        <p14:creationId xmlns:p14="http://schemas.microsoft.com/office/powerpoint/2010/main" val="13708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265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69</cp:revision>
  <dcterms:created xsi:type="dcterms:W3CDTF">2017-03-21T14:26:56Z</dcterms:created>
  <dcterms:modified xsi:type="dcterms:W3CDTF">2017-05-15T13:06:12Z</dcterms:modified>
</cp:coreProperties>
</file>