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BBAF-D013-4F7D-BFA6-C01CA79F3C99}" type="datetimeFigureOut">
              <a:rPr lang="en-GB" smtClean="0"/>
              <a:pPr/>
              <a:t>25/08/2011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E88-6FF1-4396-83D1-FB2FA23B34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BBAF-D013-4F7D-BFA6-C01CA79F3C99}" type="datetimeFigureOut">
              <a:rPr lang="en-GB" smtClean="0"/>
              <a:pPr/>
              <a:t>25/08/2011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E88-6FF1-4396-83D1-FB2FA23B34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BBAF-D013-4F7D-BFA6-C01CA79F3C99}" type="datetimeFigureOut">
              <a:rPr lang="en-GB" smtClean="0"/>
              <a:pPr/>
              <a:t>25/08/2011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E88-6FF1-4396-83D1-FB2FA23B34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BBAF-D013-4F7D-BFA6-C01CA79F3C99}" type="datetimeFigureOut">
              <a:rPr lang="en-GB" smtClean="0"/>
              <a:pPr/>
              <a:t>25/08/2011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E88-6FF1-4396-83D1-FB2FA23B34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BBAF-D013-4F7D-BFA6-C01CA79F3C99}" type="datetimeFigureOut">
              <a:rPr lang="en-GB" smtClean="0"/>
              <a:pPr/>
              <a:t>25/08/2011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E88-6FF1-4396-83D1-FB2FA23B34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BBAF-D013-4F7D-BFA6-C01CA79F3C99}" type="datetimeFigureOut">
              <a:rPr lang="en-GB" smtClean="0"/>
              <a:pPr/>
              <a:t>25/08/2011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E88-6FF1-4396-83D1-FB2FA23B34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BBAF-D013-4F7D-BFA6-C01CA79F3C99}" type="datetimeFigureOut">
              <a:rPr lang="en-GB" smtClean="0"/>
              <a:pPr/>
              <a:t>25/08/2011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E88-6FF1-4396-83D1-FB2FA23B34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BBAF-D013-4F7D-BFA6-C01CA79F3C99}" type="datetimeFigureOut">
              <a:rPr lang="en-GB" smtClean="0"/>
              <a:pPr/>
              <a:t>25/08/2011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E88-6FF1-4396-83D1-FB2FA23B34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BBAF-D013-4F7D-BFA6-C01CA79F3C99}" type="datetimeFigureOut">
              <a:rPr lang="en-GB" smtClean="0"/>
              <a:pPr/>
              <a:t>25/08/2011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E88-6FF1-4396-83D1-FB2FA23B34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BBAF-D013-4F7D-BFA6-C01CA79F3C99}" type="datetimeFigureOut">
              <a:rPr lang="en-GB" smtClean="0"/>
              <a:pPr/>
              <a:t>25/08/2011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E88-6FF1-4396-83D1-FB2FA23B34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BBAF-D013-4F7D-BFA6-C01CA79F3C99}" type="datetimeFigureOut">
              <a:rPr lang="en-GB" smtClean="0"/>
              <a:pPr/>
              <a:t>25/08/2011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E88-6FF1-4396-83D1-FB2FA23B34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4BBAF-D013-4F7D-BFA6-C01CA79F3C99}" type="datetimeFigureOut">
              <a:rPr lang="en-GB" smtClean="0"/>
              <a:pPr/>
              <a:t>25/08/2011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3EE88-6FF1-4396-83D1-FB2FA23B34A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>
                <a:latin typeface="Comic Sans MS" pitchFamily="66" charset="0"/>
              </a:rPr>
              <a:t>3D Coordinates</a:t>
            </a:r>
            <a:endParaRPr lang="en-GB" sz="6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1763688" y="1412776"/>
            <a:ext cx="3456384" cy="36004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1258280" y="2782280"/>
            <a:ext cx="2743588" cy="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>
            <a:off x="2627784" y="4149080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683568" y="2204864"/>
            <a:ext cx="388843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27784" y="4149080"/>
            <a:ext cx="424847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827584" y="4149080"/>
            <a:ext cx="180020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95736" y="26064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6588224" y="42210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899592" y="587727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z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5109232" y="4110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30" name="Oval 29"/>
          <p:cNvSpPr/>
          <p:nvPr/>
        </p:nvSpPr>
        <p:spPr>
          <a:xfrm>
            <a:off x="2555776" y="40770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1475656" y="48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2339752" y="1196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5940152" y="476672"/>
            <a:ext cx="32544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 smtClean="0"/>
              <a:t>(  8, 8 , 8 )</a:t>
            </a:r>
            <a:endParaRPr lang="en-GB" sz="6000" dirty="0"/>
          </a:p>
        </p:txBody>
      </p:sp>
      <p:sp>
        <p:nvSpPr>
          <p:cNvPr id="35" name="Rectangle 34"/>
          <p:cNvSpPr/>
          <p:nvPr/>
        </p:nvSpPr>
        <p:spPr>
          <a:xfrm>
            <a:off x="6516216" y="548680"/>
            <a:ext cx="432048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7164288" y="548680"/>
            <a:ext cx="576064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8100392" y="548680"/>
            <a:ext cx="576064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4283968" y="220486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0023 L 0.2835 0.00023 " pathEditMode="relative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35 0.00023 L 0.2835 -0.3988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35 -0.39884 L 0.18906 -0.2729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6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  <p:bldP spid="30" grpId="3" animBg="1"/>
      <p:bldP spid="35" grpId="0" animBg="1"/>
      <p:bldP spid="36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1763688" y="1412776"/>
            <a:ext cx="3456384" cy="36004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1258280" y="2782280"/>
            <a:ext cx="2743588" cy="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>
            <a:off x="2627784" y="4149080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683568" y="2204864"/>
            <a:ext cx="388843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27784" y="4149080"/>
            <a:ext cx="424847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827584" y="4149080"/>
            <a:ext cx="180020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95736" y="26064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6588224" y="42210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899592" y="587727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z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5109232" y="4110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30" name="Oval 29"/>
          <p:cNvSpPr/>
          <p:nvPr/>
        </p:nvSpPr>
        <p:spPr>
          <a:xfrm>
            <a:off x="2555776" y="40770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1475656" y="48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2339752" y="1196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5940152" y="476672"/>
            <a:ext cx="32544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 smtClean="0"/>
              <a:t>(  0, 8 , 8 )</a:t>
            </a:r>
            <a:endParaRPr lang="en-GB" sz="6000" dirty="0"/>
          </a:p>
        </p:txBody>
      </p:sp>
      <p:sp>
        <p:nvSpPr>
          <p:cNvPr id="35" name="Rectangle 34"/>
          <p:cNvSpPr/>
          <p:nvPr/>
        </p:nvSpPr>
        <p:spPr>
          <a:xfrm>
            <a:off x="6516216" y="620688"/>
            <a:ext cx="432048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7164288" y="548680"/>
            <a:ext cx="576064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8100392" y="548680"/>
            <a:ext cx="576064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1691680" y="220486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59259E-6 L 3.61111E-6 -0.3990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39907 L -0.09445 -0.2731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6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 animBg="1"/>
      <p:bldP spid="30" grpId="2" animBg="1"/>
      <p:bldP spid="30" grpId="3" animBg="1"/>
      <p:bldP spid="35" grpId="0" animBg="1"/>
      <p:bldP spid="36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1763688" y="1412776"/>
            <a:ext cx="3456384" cy="36004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1258280" y="2782280"/>
            <a:ext cx="2743588" cy="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>
            <a:off x="2627784" y="4149080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683568" y="2204864"/>
            <a:ext cx="388843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27784" y="4149080"/>
            <a:ext cx="424847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827584" y="4149080"/>
            <a:ext cx="180020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95736" y="26064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6588224" y="42210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899592" y="587727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z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5109232" y="4110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30" name="Oval 29"/>
          <p:cNvSpPr/>
          <p:nvPr/>
        </p:nvSpPr>
        <p:spPr>
          <a:xfrm>
            <a:off x="2555776" y="40770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1475656" y="48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2339752" y="1196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5940152" y="476672"/>
            <a:ext cx="32544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 smtClean="0"/>
              <a:t>(  8, 0 , 8 )</a:t>
            </a:r>
            <a:endParaRPr lang="en-GB" sz="6000" dirty="0"/>
          </a:p>
        </p:txBody>
      </p:sp>
      <p:sp>
        <p:nvSpPr>
          <p:cNvPr id="35" name="Rectangle 34"/>
          <p:cNvSpPr/>
          <p:nvPr/>
        </p:nvSpPr>
        <p:spPr>
          <a:xfrm>
            <a:off x="6516216" y="548680"/>
            <a:ext cx="432048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7308304" y="476672"/>
            <a:ext cx="576064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8100392" y="548680"/>
            <a:ext cx="576064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4283968" y="4941168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0023 L 0.2835 0.00023 " pathEditMode="relative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35 0.00023 L 0.18906 0.1261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6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2" animBg="1"/>
      <p:bldP spid="30" grpId="3" animBg="1"/>
      <p:bldP spid="35" grpId="0" animBg="1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1763688" y="1412776"/>
            <a:ext cx="3456384" cy="36004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1258280" y="2782280"/>
            <a:ext cx="2743588" cy="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>
            <a:off x="2627784" y="4149080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683568" y="2204864"/>
            <a:ext cx="388843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27784" y="4149080"/>
            <a:ext cx="424847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827584" y="4149080"/>
            <a:ext cx="180020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95736" y="26064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6588224" y="42210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899592" y="587727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z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5109232" y="4110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30" name="Oval 29"/>
          <p:cNvSpPr/>
          <p:nvPr/>
        </p:nvSpPr>
        <p:spPr>
          <a:xfrm>
            <a:off x="2555776" y="40770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1475656" y="48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2339752" y="1196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5940152" y="476672"/>
            <a:ext cx="32544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 smtClean="0"/>
              <a:t>(  8, 8 , 0 )</a:t>
            </a:r>
            <a:endParaRPr lang="en-GB" sz="6000" dirty="0"/>
          </a:p>
        </p:txBody>
      </p:sp>
      <p:sp>
        <p:nvSpPr>
          <p:cNvPr id="35" name="Rectangle 34"/>
          <p:cNvSpPr/>
          <p:nvPr/>
        </p:nvSpPr>
        <p:spPr>
          <a:xfrm>
            <a:off x="6516216" y="548680"/>
            <a:ext cx="432048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7164288" y="548680"/>
            <a:ext cx="576064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8244408" y="332656"/>
            <a:ext cx="576064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5148064" y="1340768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0023 L 0.2835 0.00023 " pathEditMode="relative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35 0.00023 L 0.2835 -0.3988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3" animBg="1"/>
      <p:bldP spid="35" grpId="0" animBg="1"/>
      <p:bldP spid="36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1763688" y="1412776"/>
            <a:ext cx="3456384" cy="36004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1258280" y="2782280"/>
            <a:ext cx="2743588" cy="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>
            <a:off x="2627784" y="4149080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683568" y="2204864"/>
            <a:ext cx="388843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27784" y="4149080"/>
            <a:ext cx="424847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827584" y="4149080"/>
            <a:ext cx="180020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95736" y="26064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6588224" y="42210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899592" y="587727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z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5109232" y="4110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30" name="Oval 29"/>
          <p:cNvSpPr/>
          <p:nvPr/>
        </p:nvSpPr>
        <p:spPr>
          <a:xfrm>
            <a:off x="2555776" y="40770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1475656" y="48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2339752" y="1196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5940152" y="476672"/>
            <a:ext cx="32544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 smtClean="0"/>
              <a:t>(  0, 0 , 8 )</a:t>
            </a:r>
            <a:endParaRPr lang="en-GB" sz="6000" dirty="0"/>
          </a:p>
        </p:txBody>
      </p:sp>
      <p:sp>
        <p:nvSpPr>
          <p:cNvPr id="35" name="Rectangle 34"/>
          <p:cNvSpPr/>
          <p:nvPr/>
        </p:nvSpPr>
        <p:spPr>
          <a:xfrm>
            <a:off x="6516216" y="548680"/>
            <a:ext cx="432048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7164288" y="620688"/>
            <a:ext cx="576064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8100392" y="548680"/>
            <a:ext cx="576064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1691680" y="4941168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59259E-6 L -0.09445 0.1259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6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2" animBg="1"/>
      <p:bldP spid="30" grpId="3" animBg="1"/>
      <p:bldP spid="35" grpId="0" animBg="1"/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1763688" y="1412776"/>
            <a:ext cx="3456384" cy="36004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1258280" y="2782280"/>
            <a:ext cx="2743588" cy="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>
            <a:off x="2627784" y="4149080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683568" y="2204864"/>
            <a:ext cx="388843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27784" y="4149080"/>
            <a:ext cx="424847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827584" y="4149080"/>
            <a:ext cx="180020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95736" y="26064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6588224" y="42210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899592" y="587727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z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5109232" y="4110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30" name="Oval 29"/>
          <p:cNvSpPr/>
          <p:nvPr/>
        </p:nvSpPr>
        <p:spPr>
          <a:xfrm>
            <a:off x="2555776" y="40770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1475656" y="48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2339752" y="1196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5940152" y="476672"/>
            <a:ext cx="32544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 smtClean="0"/>
              <a:t>(  8, 4 , 8 )</a:t>
            </a:r>
            <a:endParaRPr lang="en-GB" sz="6000" dirty="0"/>
          </a:p>
        </p:txBody>
      </p:sp>
      <p:sp>
        <p:nvSpPr>
          <p:cNvPr id="35" name="Rectangle 34"/>
          <p:cNvSpPr/>
          <p:nvPr/>
        </p:nvSpPr>
        <p:spPr>
          <a:xfrm>
            <a:off x="6516216" y="692696"/>
            <a:ext cx="432048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7164288" y="620688"/>
            <a:ext cx="576064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8100392" y="548680"/>
            <a:ext cx="576064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4283968" y="3429000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0023 L 0.2835 0.00023 " pathEditMode="relative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35 0.00023 L 0.2835 -0.2307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35 -0.22037 L 0.18906 -0.0944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6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  <p:bldP spid="30" grpId="3" animBg="1"/>
      <p:bldP spid="35" grpId="0" animBg="1"/>
      <p:bldP spid="3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1763688" y="1412776"/>
            <a:ext cx="3456384" cy="36004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1258280" y="2782280"/>
            <a:ext cx="2743588" cy="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>
            <a:off x="2627784" y="4149080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683568" y="2204864"/>
            <a:ext cx="388843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27784" y="4149080"/>
            <a:ext cx="424847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827584" y="4149080"/>
            <a:ext cx="180020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95736" y="26064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6588224" y="42210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899592" y="587727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z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5109232" y="4110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30" name="Oval 29"/>
          <p:cNvSpPr/>
          <p:nvPr/>
        </p:nvSpPr>
        <p:spPr>
          <a:xfrm>
            <a:off x="2555776" y="40770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1475656" y="48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2339752" y="1196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5940152" y="476672"/>
            <a:ext cx="32544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 smtClean="0"/>
              <a:t>(  4, 4 , 4 )</a:t>
            </a:r>
            <a:endParaRPr lang="en-GB" sz="6000" dirty="0"/>
          </a:p>
        </p:txBody>
      </p:sp>
      <p:sp>
        <p:nvSpPr>
          <p:cNvPr id="35" name="Rectangle 34"/>
          <p:cNvSpPr/>
          <p:nvPr/>
        </p:nvSpPr>
        <p:spPr>
          <a:xfrm>
            <a:off x="6516216" y="620688"/>
            <a:ext cx="432048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7164288" y="620688"/>
            <a:ext cx="576064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8172400" y="548680"/>
            <a:ext cx="576064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3347864" y="3356992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4499992" y="5589240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(In the very middle of the cube)</a:t>
            </a:r>
            <a:endParaRPr lang="en-GB" dirty="0"/>
          </a:p>
        </p:txBody>
      </p:sp>
      <p:cxnSp>
        <p:nvCxnSpPr>
          <p:cNvPr id="24" name="Straight Arrow Connector 23"/>
          <p:cNvCxnSpPr>
            <a:stCxn id="22" idx="1"/>
            <a:endCxn id="38" idx="4"/>
          </p:cNvCxnSpPr>
          <p:nvPr/>
        </p:nvCxnSpPr>
        <p:spPr>
          <a:xfrm rot="10800000">
            <a:off x="3419872" y="3501008"/>
            <a:ext cx="1080120" cy="2411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0023 L 0.12604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4 0.00023 L 0.12604 -0.1574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4 -0.15741 L 0.08663 -0.1048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2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  <p:bldP spid="30" grpId="3" animBg="1"/>
      <p:bldP spid="35" grpId="0" animBg="1"/>
      <p:bldP spid="36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1763688" y="1412776"/>
            <a:ext cx="3456384" cy="36004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1258280" y="2782280"/>
            <a:ext cx="2743588" cy="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>
            <a:off x="2627784" y="4149080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683568" y="2204864"/>
            <a:ext cx="388843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27784" y="4149080"/>
            <a:ext cx="424847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827584" y="4149080"/>
            <a:ext cx="1800200" cy="18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95736" y="26064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6588224" y="42210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899592" y="587727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z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5109232" y="4110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30" name="Oval 29"/>
          <p:cNvSpPr/>
          <p:nvPr/>
        </p:nvSpPr>
        <p:spPr>
          <a:xfrm>
            <a:off x="2555776" y="40770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1475656" y="48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2339752" y="1196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38" name="Oval 37"/>
          <p:cNvSpPr/>
          <p:nvPr/>
        </p:nvSpPr>
        <p:spPr>
          <a:xfrm>
            <a:off x="3491880" y="1772816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4716016" y="3140968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3131840" y="328498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3779912" y="292494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3419872" y="4437112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2123728" y="3140968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5076056" y="188640"/>
            <a:ext cx="3707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Image there is a red dot put exactly in the middle of each of the faces of the cube, write down the coordinates of all the levels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3203848" y="32129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3635896" y="16288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4644008" y="27809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2195736" y="270892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3491880" y="42210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6660232" y="177281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(4,8,4)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3779912" y="27089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6588224" y="234888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(8,4,4)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5436096" y="587727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(4,0,4)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6084168" y="35010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(4,4,0)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0" y="443711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(4,4,8)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323528" y="306896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(0,4,4)</a:t>
            </a:r>
            <a:endParaRPr lang="en-GB" dirty="0"/>
          </a:p>
        </p:txBody>
      </p:sp>
      <p:cxnSp>
        <p:nvCxnSpPr>
          <p:cNvPr id="50" name="Straight Arrow Connector 49"/>
          <p:cNvCxnSpPr>
            <a:stCxn id="42" idx="1"/>
            <a:endCxn id="31" idx="3"/>
          </p:cNvCxnSpPr>
          <p:nvPr/>
        </p:nvCxnSpPr>
        <p:spPr>
          <a:xfrm rot="10800000">
            <a:off x="3995936" y="1813466"/>
            <a:ext cx="266429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4" idx="1"/>
            <a:endCxn id="39" idx="3"/>
          </p:cNvCxnSpPr>
          <p:nvPr/>
        </p:nvCxnSpPr>
        <p:spPr>
          <a:xfrm rot="10800000" flipV="1">
            <a:off x="5004048" y="2533546"/>
            <a:ext cx="158417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8" idx="3"/>
          </p:cNvCxnSpPr>
          <p:nvPr/>
        </p:nvCxnSpPr>
        <p:spPr>
          <a:xfrm flipV="1">
            <a:off x="1187624" y="3212976"/>
            <a:ext cx="864096" cy="40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23" idx="2"/>
          </p:cNvCxnSpPr>
          <p:nvPr/>
        </p:nvCxnSpPr>
        <p:spPr>
          <a:xfrm flipV="1">
            <a:off x="827584" y="3356992"/>
            <a:ext cx="2304256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3" idx="2"/>
          </p:cNvCxnSpPr>
          <p:nvPr/>
        </p:nvCxnSpPr>
        <p:spPr>
          <a:xfrm rot="10800000">
            <a:off x="3959932" y="3078252"/>
            <a:ext cx="2196244" cy="710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1" idx="2"/>
          </p:cNvCxnSpPr>
          <p:nvPr/>
        </p:nvCxnSpPr>
        <p:spPr>
          <a:xfrm rot="10800000">
            <a:off x="3671900" y="4590420"/>
            <a:ext cx="1836204" cy="1358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3" animBg="1"/>
      <p:bldP spid="42" grpId="0"/>
      <p:bldP spid="44" grpId="0"/>
      <p:bldP spid="45" grpId="0"/>
      <p:bldP spid="46" grpId="0"/>
      <p:bldP spid="47" grpId="0"/>
      <p:bldP spid="4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160</Words>
  <Application>Microsoft Office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3D Coordinates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</dc:creator>
  <cp:lastModifiedBy>ben</cp:lastModifiedBy>
  <cp:revision>10</cp:revision>
  <dcterms:created xsi:type="dcterms:W3CDTF">2011-07-27T16:35:31Z</dcterms:created>
  <dcterms:modified xsi:type="dcterms:W3CDTF">2011-08-25T13:51:28Z</dcterms:modified>
</cp:coreProperties>
</file>