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AFA0A-2A08-644C-AB7B-B47B36EF9AA6}" type="datetimeFigureOut">
              <a:rPr lang="en-US" smtClean="0"/>
              <a:pPr/>
              <a:t>7/10/11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C018-C229-AA4B-89D6-E079C3DC0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 flipH="1" flipV="1">
            <a:off x="1142206" y="3429000"/>
            <a:ext cx="68580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4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1752600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1754188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2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(1,0)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304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2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>
            <a:off x="4876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540603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97001" y="533400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087" y="6107668"/>
            <a:ext cx="7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9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6075402"/>
            <a:ext cx="7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6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956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41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>
            <a:off x="38100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23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84582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4200" y="54789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55551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33" name="Picture 32" descr="Screen shot 2011-07-10 at 11.57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6" y="2916570"/>
            <a:ext cx="2658987" cy="256238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62000" y="2209800"/>
            <a:ext cx="29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line of reflection?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39701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y=0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34" descr="Screen shot 2011-07-10 at 12.00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916570"/>
            <a:ext cx="2786399" cy="263858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75438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</a:rPr>
              <a:t>?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79500" y="1755776"/>
            <a:ext cx="327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translation has moved the blue square to the red square.  Complete the vector for this translation</a:t>
            </a:r>
            <a:endParaRPr lang="en-US" dirty="0"/>
          </a:p>
        </p:txBody>
      </p:sp>
      <p:pic>
        <p:nvPicPr>
          <p:cNvPr id="37" name="Picture 36" descr="Screen shot 2011-07-10 at 12.03.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412" y="2776425"/>
            <a:ext cx="731837" cy="99503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984727" y="3294962"/>
            <a:ext cx="259154" cy="336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 flipH="1" flipV="1">
            <a:off x="1142206" y="3429000"/>
            <a:ext cx="68580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4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1752600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1754188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2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2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304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4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90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2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>
            <a:off x="4876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540603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97001" y="533400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087" y="6107668"/>
            <a:ext cx="7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1 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6075402"/>
            <a:ext cx="7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5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956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41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>
            <a:off x="38100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5438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23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84582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4200" y="54789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55551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33" name="Picture 32" descr="Screen shot 2011-07-10 at 12.06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3742"/>
            <a:ext cx="2667000" cy="260521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0569" y="1948934"/>
            <a:ext cx="352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angle of rotation if the blue shape has been rotated anticlockwise about (0,0)</a:t>
            </a:r>
            <a:endParaRPr lang="en-US" dirty="0"/>
          </a:p>
        </p:txBody>
      </p:sp>
      <p:grpSp>
        <p:nvGrpSpPr>
          <p:cNvPr id="35" name="Group 8"/>
          <p:cNvGrpSpPr>
            <a:grpSpLocks/>
          </p:cNvGrpSpPr>
          <p:nvPr/>
        </p:nvGrpSpPr>
        <p:grpSpPr bwMode="auto">
          <a:xfrm>
            <a:off x="6109493" y="3200400"/>
            <a:ext cx="1693863" cy="1325563"/>
            <a:chOff x="4386" y="710"/>
            <a:chExt cx="1067" cy="835"/>
          </a:xfrm>
        </p:grpSpPr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4559" y="710"/>
              <a:ext cx="75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 flipV="1">
              <a:off x="4386" y="911"/>
              <a:ext cx="403" cy="633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5021" y="911"/>
              <a:ext cx="432" cy="633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V="1">
              <a:off x="4386" y="710"/>
              <a:ext cx="173" cy="202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09" y="710"/>
              <a:ext cx="144" cy="202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4789" y="1545"/>
              <a:ext cx="231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06991" y="1948934"/>
            <a:ext cx="288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order of rotational symmetry of this shape?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 flipH="1" flipV="1">
            <a:off x="1142206" y="3429000"/>
            <a:ext cx="68580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4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1752600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1754188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2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</a:rPr>
              <a:t>3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304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4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6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2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>
            <a:off x="4876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540603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97001" y="533400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087" y="6107668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10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6075402"/>
            <a:ext cx="7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7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956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41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>
            <a:off x="38100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5438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23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84582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4200" y="54789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55551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grpSp>
        <p:nvGrpSpPr>
          <p:cNvPr id="33" name="Group 23"/>
          <p:cNvGrpSpPr>
            <a:grpSpLocks/>
          </p:cNvGrpSpPr>
          <p:nvPr/>
        </p:nvGrpSpPr>
        <p:grpSpPr bwMode="auto">
          <a:xfrm>
            <a:off x="1155700" y="3200400"/>
            <a:ext cx="1803400" cy="1803400"/>
            <a:chOff x="2728" y="1744"/>
            <a:chExt cx="1364" cy="1364"/>
          </a:xfrm>
        </p:grpSpPr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2848" y="1764"/>
              <a:ext cx="1144" cy="1328"/>
            </a:xfrm>
            <a:custGeom>
              <a:avLst/>
              <a:gdLst/>
              <a:ahLst/>
              <a:cxnLst>
                <a:cxn ang="0">
                  <a:pos x="4" y="992"/>
                </a:cxn>
                <a:cxn ang="0">
                  <a:pos x="276" y="664"/>
                </a:cxn>
                <a:cxn ang="0">
                  <a:pos x="0" y="328"/>
                </a:cxn>
                <a:cxn ang="0">
                  <a:pos x="424" y="412"/>
                </a:cxn>
                <a:cxn ang="0">
                  <a:pos x="568" y="0"/>
                </a:cxn>
                <a:cxn ang="0">
                  <a:pos x="716" y="408"/>
                </a:cxn>
                <a:cxn ang="0">
                  <a:pos x="1144" y="332"/>
                </a:cxn>
                <a:cxn ang="0">
                  <a:pos x="860" y="664"/>
                </a:cxn>
                <a:cxn ang="0">
                  <a:pos x="1140" y="992"/>
                </a:cxn>
                <a:cxn ang="0">
                  <a:pos x="720" y="916"/>
                </a:cxn>
                <a:cxn ang="0">
                  <a:pos x="572" y="1328"/>
                </a:cxn>
                <a:cxn ang="0">
                  <a:pos x="424" y="912"/>
                </a:cxn>
                <a:cxn ang="0">
                  <a:pos x="4" y="992"/>
                </a:cxn>
              </a:cxnLst>
              <a:rect l="0" t="0" r="r" b="b"/>
              <a:pathLst>
                <a:path w="1144" h="1328">
                  <a:moveTo>
                    <a:pt x="4" y="992"/>
                  </a:moveTo>
                  <a:lnTo>
                    <a:pt x="276" y="664"/>
                  </a:lnTo>
                  <a:lnTo>
                    <a:pt x="0" y="328"/>
                  </a:lnTo>
                  <a:lnTo>
                    <a:pt x="424" y="412"/>
                  </a:lnTo>
                  <a:lnTo>
                    <a:pt x="568" y="0"/>
                  </a:lnTo>
                  <a:lnTo>
                    <a:pt x="716" y="408"/>
                  </a:lnTo>
                  <a:lnTo>
                    <a:pt x="1144" y="332"/>
                  </a:lnTo>
                  <a:lnTo>
                    <a:pt x="860" y="664"/>
                  </a:lnTo>
                  <a:lnTo>
                    <a:pt x="1140" y="992"/>
                  </a:lnTo>
                  <a:lnTo>
                    <a:pt x="720" y="916"/>
                  </a:lnTo>
                  <a:lnTo>
                    <a:pt x="572" y="1328"/>
                  </a:lnTo>
                  <a:lnTo>
                    <a:pt x="424" y="912"/>
                  </a:lnTo>
                  <a:lnTo>
                    <a:pt x="4" y="9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2728" y="1744"/>
              <a:ext cx="1364" cy="136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85800" y="1981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lines of symmetry does this shape have?</a:t>
            </a:r>
            <a:endParaRPr lang="en-US" dirty="0"/>
          </a:p>
        </p:txBody>
      </p:sp>
      <p:pic>
        <p:nvPicPr>
          <p:cNvPr id="37" name="Picture 36" descr="Screen shot 2011-07-10 at 16.53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18" y="2743200"/>
            <a:ext cx="2641364" cy="25744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82568" y="2025134"/>
            <a:ext cx="350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centre of enlargement?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creen shot 2011-07-10 at 17.00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39" y="2819400"/>
            <a:ext cx="2986321" cy="285210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rot="5400000" flipH="1" flipV="1">
            <a:off x="1142206" y="3429000"/>
            <a:ext cx="68580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4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1752600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1754188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2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(1,4)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304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4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-3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2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>
            <a:off x="4876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540603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97001" y="533400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087" y="6107668"/>
            <a:ext cx="7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2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60754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8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956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41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>
            <a:off x="38100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5438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4582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4200" y="54789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55551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33" name="Picture 32" descr="Screen shot 2011-07-10 at 16.55.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7" y="3040559"/>
            <a:ext cx="2594113" cy="2514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5800" y="17526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translation has moved the blue square to the red square.  Complete the vector for this translation</a:t>
            </a:r>
          </a:p>
          <a:p>
            <a:endParaRPr lang="en-US" dirty="0"/>
          </a:p>
        </p:txBody>
      </p:sp>
      <p:pic>
        <p:nvPicPr>
          <p:cNvPr id="36" name="Picture 35" descr="Screen shot 2011-07-10 at 16.57.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165" y="2819400"/>
            <a:ext cx="816331" cy="10452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983839" y="1754188"/>
            <a:ext cx="380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scale factor for the enlargement of the blue shape that creates the red shape?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923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 flipH="1" flipV="1">
            <a:off x="1142206" y="3429000"/>
            <a:ext cx="68580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4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304800"/>
            <a:ext cx="3962400" cy="62484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1752600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1754188"/>
            <a:ext cx="3962400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2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x</a:t>
            </a:r>
            <a:r>
              <a:rPr lang="en-US" sz="1400" dirty="0" smtClean="0">
                <a:solidFill>
                  <a:srgbClr val="000000"/>
                </a:solidFill>
              </a:rPr>
              <a:t>=1.5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304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4000" y="533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0.5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2568" y="609799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Previous Answer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>
            <a:off x="4876800" y="838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540603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97001" y="533400"/>
            <a:ext cx="1937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</a:t>
            </a:r>
          </a:p>
          <a:p>
            <a:r>
              <a:rPr lang="en-US" sz="2400" dirty="0" smtClean="0"/>
              <a:t>Treasure-hunt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087" y="6107668"/>
            <a:ext cx="78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3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60754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 4 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956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41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>
            <a:off x="38100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543800" y="5486400"/>
            <a:ext cx="838200" cy="8382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92368" y="5486400"/>
            <a:ext cx="1394432" cy="914201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413666"/>
              </a:avLst>
            </a:prstTxWarp>
            <a:spAutoFit/>
          </a:bodyPr>
          <a:lstStyle/>
          <a:p>
            <a:r>
              <a:rPr lang="en-US" sz="1400" dirty="0" smtClean="0"/>
              <a:t>To the next clue</a:t>
            </a: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8458200" y="5791200"/>
            <a:ext cx="381000" cy="228600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4200" y="54789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5555159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33" name="Picture 32" descr="Screen shot 2011-07-10 at 17.04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68" y="2812158"/>
            <a:ext cx="2682581" cy="26668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1999" y="1888828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centre of rotation when the blue shape is rotated by 180° to create the red shape?</a:t>
            </a:r>
            <a:endParaRPr lang="en-US" dirty="0"/>
          </a:p>
        </p:txBody>
      </p:sp>
      <p:pic>
        <p:nvPicPr>
          <p:cNvPr id="35" name="Picture 34" descr="Screen shot 2011-07-10 at 17.08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667000"/>
            <a:ext cx="2578447" cy="25146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27903" y="2025134"/>
            <a:ext cx="24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mirror line?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 flipH="1" flipV="1">
            <a:off x="1142206" y="3429000"/>
            <a:ext cx="6858000" cy="15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38400" y="228600"/>
            <a:ext cx="1943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Answer Sheet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3350" y="690265"/>
            <a:ext cx="68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89806" y="1058009"/>
            <a:ext cx="2132944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1500" y="114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71500" y="495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1500" y="36576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" y="24003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00400" y="114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00400" y="495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05000" y="495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00400" y="36576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00400" y="24003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409700" y="1524000"/>
            <a:ext cx="4953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05100" y="1525588"/>
            <a:ext cx="4953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3409950" y="2190750"/>
            <a:ext cx="4191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905000" y="11430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8" idx="4"/>
          </p:cNvCxnSpPr>
          <p:nvPr/>
        </p:nvCxnSpPr>
        <p:spPr>
          <a:xfrm rot="16200000" flipH="1">
            <a:off x="3392092" y="4723208"/>
            <a:ext cx="457200" cy="23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3411539" y="3447256"/>
            <a:ext cx="4191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2743200" y="5372100"/>
            <a:ext cx="457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2" idx="6"/>
          </p:cNvCxnSpPr>
          <p:nvPr/>
        </p:nvCxnSpPr>
        <p:spPr>
          <a:xfrm rot="10800000">
            <a:off x="1409700" y="5372100"/>
            <a:ext cx="495300" cy="31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  <a:endCxn id="43" idx="4"/>
          </p:cNvCxnSpPr>
          <p:nvPr/>
        </p:nvCxnSpPr>
        <p:spPr>
          <a:xfrm rot="5400000" flipH="1" flipV="1">
            <a:off x="762000" y="4724400"/>
            <a:ext cx="457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</p:cNvCxnSpPr>
          <p:nvPr/>
        </p:nvCxnSpPr>
        <p:spPr>
          <a:xfrm rot="16200000" flipV="1">
            <a:off x="780653" y="3447653"/>
            <a:ext cx="419100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4" idx="0"/>
          </p:cNvCxnSpPr>
          <p:nvPr/>
        </p:nvCxnSpPr>
        <p:spPr>
          <a:xfrm rot="5400000" flipH="1" flipV="1">
            <a:off x="782638" y="2189956"/>
            <a:ext cx="418306" cy="23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2879" y="6172200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Taken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613085" y="6539944"/>
            <a:ext cx="2132944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95639" y="228600"/>
            <a:ext cx="1943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Answer Sheet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760589" y="690265"/>
            <a:ext cx="68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447045" y="1058009"/>
            <a:ext cx="2132944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028739" y="114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028739" y="495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028739" y="36576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028739" y="24003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657639" y="114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657639" y="495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362239" y="49530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657639" y="36576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657639" y="2400300"/>
            <a:ext cx="838200" cy="8382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866939" y="1524000"/>
            <a:ext cx="4953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162339" y="1525588"/>
            <a:ext cx="4953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7867189" y="2190750"/>
            <a:ext cx="4191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362239" y="11430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85" idx="4"/>
          </p:cNvCxnSpPr>
          <p:nvPr/>
        </p:nvCxnSpPr>
        <p:spPr>
          <a:xfrm rot="16200000" flipH="1">
            <a:off x="7849331" y="4723208"/>
            <a:ext cx="457200" cy="23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7868778" y="3447256"/>
            <a:ext cx="4191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7200439" y="5372100"/>
            <a:ext cx="457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9" idx="6"/>
          </p:cNvCxnSpPr>
          <p:nvPr/>
        </p:nvCxnSpPr>
        <p:spPr>
          <a:xfrm rot="10800000">
            <a:off x="5866939" y="5372100"/>
            <a:ext cx="495300" cy="31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9" idx="0"/>
            <a:endCxn id="80" idx="4"/>
          </p:cNvCxnSpPr>
          <p:nvPr/>
        </p:nvCxnSpPr>
        <p:spPr>
          <a:xfrm rot="5400000" flipH="1" flipV="1">
            <a:off x="5219239" y="4724400"/>
            <a:ext cx="4572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0"/>
          </p:cNvCxnSpPr>
          <p:nvPr/>
        </p:nvCxnSpPr>
        <p:spPr>
          <a:xfrm rot="16200000" flipV="1">
            <a:off x="5237892" y="3447653"/>
            <a:ext cx="419100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1" idx="0"/>
          </p:cNvCxnSpPr>
          <p:nvPr/>
        </p:nvCxnSpPr>
        <p:spPr>
          <a:xfrm rot="5400000" flipH="1" flipV="1">
            <a:off x="5239877" y="2189956"/>
            <a:ext cx="418306" cy="23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30118" y="6172200"/>
            <a:ext cx="124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Taken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6070324" y="6539944"/>
            <a:ext cx="2132944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295</Words>
  <Application>Microsoft Macintosh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Stocker</dc:creator>
  <cp:lastModifiedBy>Sarah Stocker</cp:lastModifiedBy>
  <cp:revision>3</cp:revision>
  <dcterms:created xsi:type="dcterms:W3CDTF">2011-07-10T15:43:29Z</dcterms:created>
  <dcterms:modified xsi:type="dcterms:W3CDTF">2011-07-10T16:22:54Z</dcterms:modified>
</cp:coreProperties>
</file>