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4" r:id="rId5"/>
    <p:sldId id="265" r:id="rId6"/>
    <p:sldId id="258" r:id="rId7"/>
    <p:sldId id="269" r:id="rId8"/>
    <p:sldId id="260" r:id="rId9"/>
    <p:sldId id="261" r:id="rId10"/>
    <p:sldId id="270" r:id="rId11"/>
    <p:sldId id="262" r:id="rId12"/>
    <p:sldId id="263" r:id="rId13"/>
    <p:sldId id="271" r:id="rId14"/>
    <p:sldId id="266" r:id="rId15"/>
    <p:sldId id="267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9EFF-3BBE-438D-9FAC-FCCE03FB1DC2}" type="datetimeFigureOut">
              <a:rPr lang="en-US" smtClean="0"/>
              <a:pPr/>
              <a:t>11/22/2011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6CB4-DFFB-4FAD-A0C3-0738588D52E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857420" y="3429000"/>
            <a:ext cx="61436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29322" y="42860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2</a:t>
            </a:r>
            <a:r>
              <a:rPr lang="en-GB" sz="2400" u="sng" baseline="30000" dirty="0" smtClean="0"/>
              <a:t>nd</a:t>
            </a:r>
            <a:r>
              <a:rPr lang="en-GB" sz="2400" u="sng" dirty="0" smtClean="0"/>
              <a:t> March 2010</a:t>
            </a:r>
            <a:endParaRPr lang="en-GB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1071546"/>
            <a:ext cx="7215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Objective</a:t>
            </a:r>
            <a:r>
              <a:rPr lang="en-GB" sz="2400" dirty="0" smtClean="0"/>
              <a:t>: to perform an algebraic investigation of different real life sequences</a:t>
            </a:r>
          </a:p>
          <a:p>
            <a:endParaRPr lang="en-GB" sz="2400" u="sng" dirty="0"/>
          </a:p>
          <a:p>
            <a:r>
              <a:rPr lang="en-GB" sz="2400" u="sng" dirty="0" smtClean="0"/>
              <a:t>Skills</a:t>
            </a:r>
            <a:r>
              <a:rPr lang="en-GB" sz="2400" dirty="0" smtClean="0"/>
              <a:t>: Absorption and Making Links</a:t>
            </a:r>
          </a:p>
          <a:p>
            <a:endParaRPr lang="en-GB" sz="2400" dirty="0"/>
          </a:p>
          <a:p>
            <a:r>
              <a:rPr lang="en-GB" sz="2400" u="sng" dirty="0" smtClean="0"/>
              <a:t>By the end of the lesson</a:t>
            </a:r>
            <a:r>
              <a:rPr lang="en-GB" sz="2400" dirty="0" smtClean="0"/>
              <a:t>:</a:t>
            </a:r>
          </a:p>
          <a:p>
            <a:r>
              <a:rPr lang="en-GB" sz="2400" u="sng" dirty="0" smtClean="0">
                <a:solidFill>
                  <a:srgbClr val="00B050"/>
                </a:solidFill>
              </a:rPr>
              <a:t>All</a:t>
            </a:r>
            <a:r>
              <a:rPr lang="en-GB" sz="2400" dirty="0" smtClean="0"/>
              <a:t>: complete the investigation</a:t>
            </a:r>
          </a:p>
          <a:p>
            <a:endParaRPr lang="en-GB" sz="2400" dirty="0" smtClean="0"/>
          </a:p>
          <a:p>
            <a:r>
              <a:rPr lang="en-GB" sz="2400" u="sng" dirty="0" smtClean="0">
                <a:solidFill>
                  <a:srgbClr val="FFC000"/>
                </a:solidFill>
              </a:rPr>
              <a:t>Most</a:t>
            </a:r>
            <a:r>
              <a:rPr lang="en-GB" sz="2400" dirty="0" smtClean="0"/>
              <a:t>: discover the n</a:t>
            </a:r>
            <a:r>
              <a:rPr lang="en-GB" sz="2400" baseline="30000" dirty="0" smtClean="0"/>
              <a:t>th </a:t>
            </a:r>
            <a:r>
              <a:rPr lang="en-GB" sz="2400" dirty="0" smtClean="0"/>
              <a:t> term of the sequence</a:t>
            </a:r>
          </a:p>
          <a:p>
            <a:endParaRPr lang="en-GB" sz="2400" dirty="0" smtClean="0"/>
          </a:p>
          <a:p>
            <a:r>
              <a:rPr lang="en-GB" sz="2400" u="sng" dirty="0" smtClean="0">
                <a:solidFill>
                  <a:srgbClr val="FF0000"/>
                </a:solidFill>
              </a:rPr>
              <a:t>Some</a:t>
            </a:r>
            <a:r>
              <a:rPr lang="en-GB" sz="2400" dirty="0" smtClean="0"/>
              <a:t>: perform their own investigations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00040"/>
          <a:ext cx="8229600" cy="607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Number of tables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People Seated</a:t>
                      </a:r>
                      <a:endParaRPr lang="en-GB" sz="2800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1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2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3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4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5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44485" y="2786058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885198" y="2398995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387427" y="2398995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57422" y="300037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8931" y="300037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4485" y="3500438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87295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958799" y="435769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461028" y="435769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958931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58469" y="3143248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99182" y="2756185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01345" y="392906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01411" y="2756185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1406" y="335756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145139" y="392906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672915" y="335756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143504" y="221455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284217" y="182749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786446" y="182749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756441" y="242886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57950" y="242886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143504" y="292893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786314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357818" y="464344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860047" y="464344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357950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143504" y="364331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756441" y="385762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357950" y="385762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316517" y="221455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457230" y="182749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959459" y="182749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929454" y="242886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8530963" y="242886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316517" y="292893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959327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8530963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316517" y="364331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929454" y="385762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8530963" y="385762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530831" y="535782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033060" y="535782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7316517" y="435769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929454" y="457200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8530963" y="457200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928794" y="2928934"/>
            <a:ext cx="500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,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6572264" y="2928934"/>
            <a:ext cx="500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,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4357686" y="2928934"/>
            <a:ext cx="500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,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85720" y="5572140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n</a:t>
            </a:r>
            <a:r>
              <a:rPr lang="en-GB" sz="4000" baseline="30000" dirty="0" smtClean="0"/>
              <a:t>th</a:t>
            </a:r>
            <a:r>
              <a:rPr lang="en-GB" sz="4000" dirty="0" smtClean="0"/>
              <a:t> term is 2n + 4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Handshake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1643050"/>
            <a:ext cx="5286412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sz="3500" dirty="0" smtClean="0"/>
              <a:t>If everyone in this classroom had to shake each persons hand, how many handshakes would it take???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(hint: begin by making a sequence for 2, 3, 4, 5 people and see the pattern)</a:t>
            </a:r>
          </a:p>
        </p:txBody>
      </p:sp>
      <p:pic>
        <p:nvPicPr>
          <p:cNvPr id="2050" name="Picture 2" descr="http://www.bostonherald.com/blogs/sports/rap_sheet/wp-content/uploads/2009/09/simpsons_handsh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884" y="2357430"/>
            <a:ext cx="384811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214290"/>
          <a:ext cx="8786874" cy="607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Number of People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Total</a:t>
                      </a:r>
                      <a:r>
                        <a:rPr lang="en-GB" sz="2800" baseline="0" dirty="0" smtClean="0"/>
                        <a:t> number of handshakes</a:t>
                      </a:r>
                      <a:endParaRPr lang="en-GB" sz="2800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1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2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3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4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5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Handshake problem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Hopefully you see that it is the triangular numbers which has n</a:t>
            </a:r>
            <a:r>
              <a:rPr lang="en-GB" baseline="30000" dirty="0" smtClean="0"/>
              <a:t>th</a:t>
            </a:r>
            <a:r>
              <a:rPr lang="en-GB" dirty="0" smtClean="0"/>
              <a:t> term as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		n(n+1)</a:t>
            </a:r>
          </a:p>
          <a:p>
            <a:pPr>
              <a:buNone/>
            </a:pPr>
            <a:r>
              <a:rPr lang="en-GB" dirty="0" smtClean="0"/>
              <a:t>					     2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1, 3, 6, 10, 15, 21, 28, 36, 45, 55, 66, ....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43372" y="4214818"/>
            <a:ext cx="12144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Cube Hidden 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If we place 1 cube on a table how many hidden faces are there?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If we place 2 cubes together how many hidden faces are there?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Find the sequence up to 10 cubes together?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214290"/>
          <a:ext cx="8786874" cy="607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Number of Cubes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baseline="0" dirty="0" smtClean="0"/>
                        <a:t>Number of </a:t>
                      </a:r>
                      <a:r>
                        <a:rPr lang="en-GB" sz="2800" baseline="0" smtClean="0"/>
                        <a:t>Hidden Faces</a:t>
                      </a:r>
                      <a:endParaRPr lang="en-GB" sz="2800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1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2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3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4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5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Cables can be made stronger by compacting them together in a hexagonal formation.</a:t>
            </a:r>
          </a:p>
          <a:p>
            <a:r>
              <a:rPr lang="en-GB" dirty="0" smtClean="0"/>
              <a:t>Here is a 'size 5' cable made up of 61 strands: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How many strands are needed for a size 10 cable?</a:t>
            </a:r>
          </a:p>
          <a:p>
            <a:r>
              <a:rPr lang="en-GB" dirty="0" smtClean="0"/>
              <a:t>How many for a size n cable?</a:t>
            </a:r>
          </a:p>
          <a:p>
            <a:r>
              <a:rPr lang="en-GB" dirty="0" smtClean="0"/>
              <a:t>Can you justify your answer?</a:t>
            </a:r>
          </a:p>
          <a:p>
            <a:endParaRPr lang="en-GB" dirty="0"/>
          </a:p>
        </p:txBody>
      </p:sp>
      <p:pic>
        <p:nvPicPr>
          <p:cNvPr id="1026" name="Picture 2" descr="cable cross section, one cable in the middle with four rings of cables around 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971925"/>
            <a:ext cx="3343275" cy="2886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sz="4400" dirty="0" smtClean="0"/>
          </a:p>
          <a:p>
            <a:pPr algn="ctr">
              <a:buNone/>
            </a:pPr>
            <a:r>
              <a:rPr lang="en-GB" sz="4400" dirty="0" smtClean="0"/>
              <a:t>Ten Quick Questions (Series)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smtClean="0"/>
              <a:t>Investigations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algn="ctr">
              <a:buNone/>
            </a:pPr>
            <a:r>
              <a:rPr lang="en-GB" dirty="0" smtClean="0"/>
              <a:t>	There are practical situations that require understanding of sequences to solve them. </a:t>
            </a:r>
          </a:p>
          <a:p>
            <a:pPr algn="ctr">
              <a:buNone/>
            </a:pPr>
            <a:endParaRPr lang="en-GB" sz="4400" dirty="0"/>
          </a:p>
          <a:p>
            <a:pPr algn="ctr">
              <a:buNone/>
            </a:pPr>
            <a:r>
              <a:rPr lang="en-GB" sz="4400" dirty="0" smtClean="0"/>
              <a:t>Can you think of any?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dirty="0" smtClean="0"/>
              <a:t>Matchsticks Problem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428868"/>
            <a:ext cx="844579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5286388"/>
            <a:ext cx="8501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Do you need to draw them all out to find the 14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pattern in the sequences?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dirty="0" smtClean="0"/>
              <a:t>Matchsticks Problem 2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428868"/>
            <a:ext cx="832596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Table Problem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00628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We need to work out how many people they can fit on a 6 seater table when put together. Draw the first 3.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Find the n</a:t>
            </a:r>
            <a:r>
              <a:rPr lang="en-GB" b="1" baseline="30000" dirty="0" smtClean="0"/>
              <a:t>th</a:t>
            </a:r>
            <a:r>
              <a:rPr lang="en-GB" b="1" dirty="0" smtClean="0"/>
              <a:t> term of the sequence?</a:t>
            </a:r>
            <a:endParaRPr lang="en-GB" b="1" dirty="0"/>
          </a:p>
        </p:txBody>
      </p:sp>
      <p:pic>
        <p:nvPicPr>
          <p:cNvPr id="1026" name="Picture 2" descr="http://s7ondemand4.scene7.com/is/image/FurnitureVillage/CMM-C430B?wid=3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714488"/>
            <a:ext cx="3619500" cy="27908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429256" y="5143512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569969" y="4756449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72132" y="5929330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072198" y="4756449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42193" y="535782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15926" y="5929330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858148" y="535782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72264" y="5143512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286644" y="478632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737233" y="4770299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86644" y="5929330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715140" y="5929330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00040"/>
          <a:ext cx="8229600" cy="607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Number of tables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People Seated</a:t>
                      </a:r>
                      <a:endParaRPr lang="en-GB" sz="2800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1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2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3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4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012039">
                <a:tc>
                  <a:txBody>
                    <a:bodyPr/>
                    <a:lstStyle/>
                    <a:p>
                      <a:pPr algn="ctr"/>
                      <a:endParaRPr lang="en-GB" sz="2800" dirty="0" smtClean="0"/>
                    </a:p>
                    <a:p>
                      <a:pPr algn="ctr"/>
                      <a:r>
                        <a:rPr lang="en-GB" sz="2800" dirty="0" smtClean="0"/>
                        <a:t>5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Sequence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71868" y="292893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12581" y="254187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714744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214810" y="254187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184805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258538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00760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14876" y="292893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429256" y="257174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879845" y="255572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429256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857752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387163" y="2928934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527876" y="254187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530039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030105" y="2541871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00100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073833" y="3714752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601609" y="3143248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857488" y="2928934"/>
            <a:ext cx="500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,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286512" y="3000372"/>
            <a:ext cx="500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,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71472" y="5000636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12185" y="4613573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14348" y="578645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214414" y="4613573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84409" y="5214950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258142" y="578645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428860" y="464344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879449" y="4627423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428860" y="578645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857356" y="578645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714480" y="5000636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857488" y="5000636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025911" y="4613573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028074" y="578645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528140" y="4613573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571868" y="578645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071934" y="5214950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143504" y="4786322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n</a:t>
            </a:r>
            <a:r>
              <a:rPr lang="en-GB" sz="4000" baseline="30000" dirty="0" smtClean="0"/>
              <a:t>th</a:t>
            </a:r>
            <a:r>
              <a:rPr lang="en-GB" sz="4000" dirty="0" smtClean="0"/>
              <a:t> term is 4n + 2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Different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25963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Now try the same question but putting the tables together this way. List the first 5 terms and try and find the </a:t>
            </a:r>
            <a:r>
              <a:rPr lang="en-GB" dirty="0"/>
              <a:t>n</a:t>
            </a:r>
            <a:r>
              <a:rPr lang="en-GB" baseline="30000" dirty="0" smtClean="0"/>
              <a:t>th</a:t>
            </a:r>
            <a:r>
              <a:rPr lang="en-GB" dirty="0" smtClean="0"/>
              <a:t> term.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86512" y="2357430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427225" y="1970367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929454" y="1970367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99449" y="257174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00958" y="257174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286512" y="3071810"/>
            <a:ext cx="11430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57884" y="328612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500826" y="392906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03055" y="3929066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500958" y="3286124"/>
            <a:ext cx="28575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265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Starter</vt:lpstr>
      <vt:lpstr>Investigations</vt:lpstr>
      <vt:lpstr>Matchsticks Problem</vt:lpstr>
      <vt:lpstr>Matchsticks Problem 2</vt:lpstr>
      <vt:lpstr>Table Problem </vt:lpstr>
      <vt:lpstr>Slide 7</vt:lpstr>
      <vt:lpstr>Solution</vt:lpstr>
      <vt:lpstr>Different Style</vt:lpstr>
      <vt:lpstr>Slide 10</vt:lpstr>
      <vt:lpstr>Solution</vt:lpstr>
      <vt:lpstr>Handshake Question</vt:lpstr>
      <vt:lpstr>Slide 13</vt:lpstr>
      <vt:lpstr>Handshake problem solution</vt:lpstr>
      <vt:lpstr>Cube Hidden Faces</vt:lpstr>
      <vt:lpstr>Slide 16</vt:lpstr>
      <vt:lpstr>Slide 17</vt:lpstr>
    </vt:vector>
  </TitlesOfParts>
  <Company>MPS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WhiddonJ</dc:creator>
  <cp:lastModifiedBy>whiddonj</cp:lastModifiedBy>
  <cp:revision>8</cp:revision>
  <dcterms:created xsi:type="dcterms:W3CDTF">2010-02-01T16:34:28Z</dcterms:created>
  <dcterms:modified xsi:type="dcterms:W3CDTF">2011-11-22T10:20:49Z</dcterms:modified>
</cp:coreProperties>
</file>