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135D-A8B3-4148-8FFB-E2E398B21B23}" type="datetimeFigureOut">
              <a:rPr lang="en-GB" smtClean="0"/>
              <a:t>22/01/2012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DE02-77D0-418E-96F9-9C6FA7470E6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135D-A8B3-4148-8FFB-E2E398B21B23}" type="datetimeFigureOut">
              <a:rPr lang="en-GB" smtClean="0"/>
              <a:t>22/01/2012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DE02-77D0-418E-96F9-9C6FA7470E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135D-A8B3-4148-8FFB-E2E398B21B23}" type="datetimeFigureOut">
              <a:rPr lang="en-GB" smtClean="0"/>
              <a:t>22/01/2012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DE02-77D0-418E-96F9-9C6FA7470E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135D-A8B3-4148-8FFB-E2E398B21B23}" type="datetimeFigureOut">
              <a:rPr lang="en-GB" smtClean="0"/>
              <a:t>22/01/2012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DE02-77D0-418E-96F9-9C6FA7470E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135D-A8B3-4148-8FFB-E2E398B21B23}" type="datetimeFigureOut">
              <a:rPr lang="en-GB" smtClean="0"/>
              <a:t>22/01/2012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DE02-77D0-418E-96F9-9C6FA7470E6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135D-A8B3-4148-8FFB-E2E398B21B23}" type="datetimeFigureOut">
              <a:rPr lang="en-GB" smtClean="0"/>
              <a:t>22/01/2012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DE02-77D0-418E-96F9-9C6FA7470E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135D-A8B3-4148-8FFB-E2E398B21B23}" type="datetimeFigureOut">
              <a:rPr lang="en-GB" smtClean="0"/>
              <a:t>22/01/2012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DE02-77D0-418E-96F9-9C6FA7470E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135D-A8B3-4148-8FFB-E2E398B21B23}" type="datetimeFigureOut">
              <a:rPr lang="en-GB" smtClean="0"/>
              <a:t>22/01/2012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DE02-77D0-418E-96F9-9C6FA7470E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135D-A8B3-4148-8FFB-E2E398B21B23}" type="datetimeFigureOut">
              <a:rPr lang="en-GB" smtClean="0"/>
              <a:t>22/01/2012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DE02-77D0-418E-96F9-9C6FA7470E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135D-A8B3-4148-8FFB-E2E398B21B23}" type="datetimeFigureOut">
              <a:rPr lang="en-GB" smtClean="0"/>
              <a:t>22/01/2012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DE02-77D0-418E-96F9-9C6FA7470E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135D-A8B3-4148-8FFB-E2E398B21B23}" type="datetimeFigureOut">
              <a:rPr lang="en-GB" smtClean="0"/>
              <a:t>22/01/2012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264DE02-77D0-418E-96F9-9C6FA7470E60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12135D-A8B3-4148-8FFB-E2E398B21B23}" type="datetimeFigureOut">
              <a:rPr lang="en-GB" smtClean="0"/>
              <a:t>22/01/2012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64DE02-77D0-418E-96F9-9C6FA7470E60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1124744"/>
            <a:ext cx="72008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Transformations:</a:t>
            </a:r>
          </a:p>
          <a:p>
            <a:r>
              <a:rPr lang="en-GB" sz="3600" dirty="0"/>
              <a:t>	</a:t>
            </a:r>
            <a:r>
              <a:rPr lang="en-GB" sz="3600" dirty="0" smtClean="0"/>
              <a:t>reflection</a:t>
            </a:r>
          </a:p>
          <a:p>
            <a:r>
              <a:rPr lang="en-GB" sz="3600" dirty="0"/>
              <a:t>	</a:t>
            </a:r>
            <a:r>
              <a:rPr lang="en-GB" sz="3600" dirty="0" smtClean="0"/>
              <a:t>rotation</a:t>
            </a:r>
          </a:p>
          <a:p>
            <a:r>
              <a:rPr lang="en-GB" sz="3600" dirty="0"/>
              <a:t>	</a:t>
            </a:r>
            <a:r>
              <a:rPr lang="en-GB" sz="3600" dirty="0" smtClean="0"/>
              <a:t>translation</a:t>
            </a:r>
          </a:p>
          <a:p>
            <a:r>
              <a:rPr lang="en-GB" sz="3600" dirty="0"/>
              <a:t>	</a:t>
            </a:r>
            <a:r>
              <a:rPr lang="en-GB" sz="3600" dirty="0" smtClean="0"/>
              <a:t>enlargement</a:t>
            </a:r>
          </a:p>
          <a:p>
            <a:endParaRPr lang="en-GB" sz="3600" dirty="0"/>
          </a:p>
          <a:p>
            <a:r>
              <a:rPr lang="en-GB" sz="3600" dirty="0" smtClean="0"/>
              <a:t>Can you identify how the red shape has been transformed into the blue shape in each slide?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0231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259" y="1014075"/>
            <a:ext cx="4877481" cy="4829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3648" y="2708920"/>
            <a:ext cx="612068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0" dirty="0" smtClean="0"/>
              <a:t>Enlargement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19116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6205" y="940445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What do you notice?</a:t>
            </a:r>
            <a:endParaRPr lang="en-GB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2391109" cy="23672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61" y="4221088"/>
            <a:ext cx="2406248" cy="2406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55" y="1668920"/>
            <a:ext cx="2451337" cy="2399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388" y="4215769"/>
            <a:ext cx="2454717" cy="24115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84168" y="2313009"/>
            <a:ext cx="28083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In each of the transformations:</a:t>
            </a:r>
          </a:p>
          <a:p>
            <a:endParaRPr lang="en-GB" sz="2800" dirty="0" smtClean="0"/>
          </a:p>
          <a:p>
            <a:r>
              <a:rPr lang="en-GB" sz="2800" dirty="0" smtClean="0"/>
              <a:t>What stays the same?</a:t>
            </a:r>
          </a:p>
          <a:p>
            <a:endParaRPr lang="en-GB" sz="2800" dirty="0" smtClean="0"/>
          </a:p>
          <a:p>
            <a:r>
              <a:rPr lang="en-GB" sz="2800" dirty="0" smtClean="0"/>
              <a:t>What changes?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8098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91" y="1061707"/>
            <a:ext cx="4782218" cy="47345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3648" y="2708920"/>
            <a:ext cx="612068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0" dirty="0" smtClean="0"/>
              <a:t>Reflection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98423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43" y="1014075"/>
            <a:ext cx="5106113" cy="4829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3648" y="2708920"/>
            <a:ext cx="612068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0" dirty="0" smtClean="0"/>
              <a:t>Translation 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383253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33" y="990259"/>
            <a:ext cx="4896534" cy="48774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3648" y="2708920"/>
            <a:ext cx="612068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0" dirty="0" smtClean="0"/>
              <a:t>Reflection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81529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654" y="1042654"/>
            <a:ext cx="4772691" cy="47726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3648" y="2708920"/>
            <a:ext cx="612068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0" dirty="0" smtClean="0"/>
              <a:t>Rotation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382099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443" y="1018838"/>
            <a:ext cx="4925113" cy="48203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3648" y="2708920"/>
            <a:ext cx="612068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0" dirty="0" smtClean="0"/>
              <a:t>Translation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39935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259" y="1033128"/>
            <a:ext cx="4877481" cy="47917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3648" y="2708920"/>
            <a:ext cx="612068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0" dirty="0" smtClean="0"/>
              <a:t>Enlargement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423631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22" y="980733"/>
            <a:ext cx="5048955" cy="48965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3648" y="2708920"/>
            <a:ext cx="612068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0" dirty="0" smtClean="0"/>
              <a:t>Reflection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378284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59" y="1075996"/>
            <a:ext cx="4696481" cy="47060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3648" y="2708920"/>
            <a:ext cx="612068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0" dirty="0" smtClean="0"/>
              <a:t>Rotation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259379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</TotalTime>
  <Words>30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Administrators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Cooley, Diane Mrs</dc:creator>
  <cp:lastModifiedBy>Cooley, Diane Mrs</cp:lastModifiedBy>
  <cp:revision>2</cp:revision>
  <dcterms:created xsi:type="dcterms:W3CDTF">2012-01-22T17:03:29Z</dcterms:created>
  <dcterms:modified xsi:type="dcterms:W3CDTF">2012-01-22T17:20:24Z</dcterms:modified>
</cp:coreProperties>
</file>