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2292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DD8-B93F-4700-A3AC-3B8285B7EB35}" type="datetimeFigureOut">
              <a:rPr lang="en-GB" smtClean="0"/>
              <a:t>03/07/2012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D587-AECA-4901-A3A1-319C2D9F8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5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DD8-B93F-4700-A3AC-3B8285B7EB35}" type="datetimeFigureOut">
              <a:rPr lang="en-GB" smtClean="0"/>
              <a:t>03/07/2012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D587-AECA-4901-A3A1-319C2D9F8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06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DD8-B93F-4700-A3AC-3B8285B7EB35}" type="datetimeFigureOut">
              <a:rPr lang="en-GB" smtClean="0"/>
              <a:t>03/07/2012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D587-AECA-4901-A3A1-319C2D9F8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6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DD8-B93F-4700-A3AC-3B8285B7EB35}" type="datetimeFigureOut">
              <a:rPr lang="en-GB" smtClean="0"/>
              <a:t>03/07/2012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D587-AECA-4901-A3A1-319C2D9F8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DD8-B93F-4700-A3AC-3B8285B7EB35}" type="datetimeFigureOut">
              <a:rPr lang="en-GB" smtClean="0"/>
              <a:t>03/07/2012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D587-AECA-4901-A3A1-319C2D9F8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4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DD8-B93F-4700-A3AC-3B8285B7EB35}" type="datetimeFigureOut">
              <a:rPr lang="en-GB" smtClean="0"/>
              <a:t>03/07/2012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D587-AECA-4901-A3A1-319C2D9F8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9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DD8-B93F-4700-A3AC-3B8285B7EB35}" type="datetimeFigureOut">
              <a:rPr lang="en-GB" smtClean="0"/>
              <a:t>03/07/2012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D587-AECA-4901-A3A1-319C2D9F8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5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DD8-B93F-4700-A3AC-3B8285B7EB35}" type="datetimeFigureOut">
              <a:rPr lang="en-GB" smtClean="0"/>
              <a:t>03/07/2012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D587-AECA-4901-A3A1-319C2D9F8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35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DD8-B93F-4700-A3AC-3B8285B7EB35}" type="datetimeFigureOut">
              <a:rPr lang="en-GB" smtClean="0"/>
              <a:t>03/07/2012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D587-AECA-4901-A3A1-319C2D9F8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DD8-B93F-4700-A3AC-3B8285B7EB35}" type="datetimeFigureOut">
              <a:rPr lang="en-GB" smtClean="0"/>
              <a:t>03/07/2012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D587-AECA-4901-A3A1-319C2D9F8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67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ADD8-B93F-4700-A3AC-3B8285B7EB35}" type="datetimeFigureOut">
              <a:rPr lang="en-GB" smtClean="0"/>
              <a:t>03/07/2012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5D587-AECA-4901-A3A1-319C2D9F8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78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ADD8-B93F-4700-A3AC-3B8285B7EB35}" type="datetimeFigureOut">
              <a:rPr lang="en-GB" smtClean="0"/>
              <a:t>03/07/2012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D587-AECA-4901-A3A1-319C2D9F8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17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people.rit.edu/andpph/misc/graph-paper-v-7x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386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45"/>
          <a:stretch/>
        </p:blipFill>
        <p:spPr bwMode="auto">
          <a:xfrm>
            <a:off x="4024745" y="0"/>
            <a:ext cx="2833255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80"/>
          <a:stretch/>
        </p:blipFill>
        <p:spPr bwMode="auto">
          <a:xfrm>
            <a:off x="0" y="5167747"/>
            <a:ext cx="4038600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45" b="67380"/>
          <a:stretch/>
        </p:blipFill>
        <p:spPr bwMode="auto">
          <a:xfrm>
            <a:off x="4024745" y="5167747"/>
            <a:ext cx="2833255" cy="169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82"/>
          <a:stretch/>
        </p:blipFill>
        <p:spPr bwMode="auto">
          <a:xfrm>
            <a:off x="0" y="6858001"/>
            <a:ext cx="4038600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eople.rit.edu/andpph/misc/graph-paper-v-7x9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845" b="55882"/>
          <a:stretch/>
        </p:blipFill>
        <p:spPr bwMode="auto">
          <a:xfrm>
            <a:off x="4024745" y="6858001"/>
            <a:ext cx="2833255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3459996" y="827584"/>
            <a:ext cx="0" cy="83529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1641" y="5148064"/>
            <a:ext cx="6329727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24944" y="510796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93384" y="672843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93384" y="614616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93384" y="557082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93384" y="4386972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93384" y="3810908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3384" y="323484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3</a:t>
            </a:r>
            <a:endParaRPr lang="en-GB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93384" y="265878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93384" y="209821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107239" y="783406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-5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107239" y="7267292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-4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15454" y="1532166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13258" y="971600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7</a:t>
            </a:r>
            <a:endParaRPr lang="en-GB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97760" y="8379132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-6</a:t>
            </a:r>
            <a:endParaRPr lang="en-GB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113258" y="8883188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-7</a:t>
            </a:r>
            <a:endParaRPr lang="en-GB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88640" y="5124706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-5</a:t>
            </a:r>
            <a:endParaRPr lang="en-GB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2908" y="512561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-4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348972" y="512561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-3</a:t>
            </a:r>
            <a:endParaRPr lang="en-GB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941624" y="512561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-2</a:t>
            </a:r>
            <a:endParaRPr lang="en-GB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503833" y="512561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-1</a:t>
            </a:r>
            <a:endParaRPr lang="en-GB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53228" y="512561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29292" y="512561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19211" y="512561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95275" y="512561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4</a:t>
            </a:r>
            <a:endParaRPr lang="en-GB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38163" y="5125614"/>
            <a:ext cx="53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5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12776" y="0"/>
            <a:ext cx="38884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u="sng" dirty="0" smtClean="0"/>
              <a:t>Line Segment Home Learning</a:t>
            </a:r>
            <a:endParaRPr lang="en-GB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39552"/>
            <a:ext cx="68580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1. For each of the lines below, calculate	a) the midpoint	b) it’s length</a:t>
            </a:r>
            <a:endParaRPr lang="en-GB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905070" y="539552"/>
            <a:ext cx="531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/>
              <a:t>y</a:t>
            </a:r>
            <a:endParaRPr lang="en-GB" sz="2400" b="1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029975" y="1140527"/>
            <a:ext cx="2336217" cy="23385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01896" y="3194556"/>
            <a:ext cx="3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A</a:t>
            </a:r>
            <a:endParaRPr lang="en-GB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381328" y="899592"/>
            <a:ext cx="3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B</a:t>
            </a:r>
            <a:endParaRPr lang="en-GB" b="1" dirty="0"/>
          </a:p>
        </p:txBody>
      </p:sp>
      <p:sp>
        <p:nvSpPr>
          <p:cNvPr id="43" name="Oval 42"/>
          <p:cNvSpPr/>
          <p:nvPr/>
        </p:nvSpPr>
        <p:spPr>
          <a:xfrm>
            <a:off x="3980403" y="3980800"/>
            <a:ext cx="87144" cy="87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6294184" y="5095606"/>
            <a:ext cx="87144" cy="87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>
            <a:endCxn id="44" idx="6"/>
          </p:cNvCxnSpPr>
          <p:nvPr/>
        </p:nvCxnSpPr>
        <p:spPr>
          <a:xfrm>
            <a:off x="4038600" y="4024374"/>
            <a:ext cx="2342728" cy="11148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3321" y="3698612"/>
            <a:ext cx="3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</a:t>
            </a:r>
            <a:endParaRPr lang="en-GB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204046" y="4784623"/>
            <a:ext cx="3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D</a:t>
            </a:r>
            <a:endParaRPr lang="en-GB" b="1" dirty="0"/>
          </a:p>
        </p:txBody>
      </p:sp>
      <p:sp>
        <p:nvSpPr>
          <p:cNvPr id="52" name="Oval 51"/>
          <p:cNvSpPr/>
          <p:nvPr/>
        </p:nvSpPr>
        <p:spPr>
          <a:xfrm>
            <a:off x="3986403" y="3404736"/>
            <a:ext cx="87144" cy="87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6294184" y="1096955"/>
            <a:ext cx="87144" cy="87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2837800" y="5094717"/>
            <a:ext cx="87144" cy="87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6294184" y="6804248"/>
            <a:ext cx="87144" cy="87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/>
          <p:cNvCxnSpPr>
            <a:stCxn id="54" idx="5"/>
            <a:endCxn id="55" idx="4"/>
          </p:cNvCxnSpPr>
          <p:nvPr/>
        </p:nvCxnSpPr>
        <p:spPr>
          <a:xfrm>
            <a:off x="2912182" y="5169099"/>
            <a:ext cx="3425574" cy="1722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08337" y="4788024"/>
            <a:ext cx="3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</a:t>
            </a:r>
            <a:endParaRPr lang="en-GB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469929" y="6753050"/>
            <a:ext cx="3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F</a:t>
            </a:r>
            <a:endParaRPr lang="en-GB" b="1" dirty="0"/>
          </a:p>
        </p:txBody>
      </p:sp>
      <p:cxnSp>
        <p:nvCxnSpPr>
          <p:cNvPr id="62" name="Straight Connector 61"/>
          <p:cNvCxnSpPr>
            <a:endCxn id="64" idx="5"/>
          </p:cNvCxnSpPr>
          <p:nvPr/>
        </p:nvCxnSpPr>
        <p:spPr>
          <a:xfrm>
            <a:off x="593823" y="7451958"/>
            <a:ext cx="590167" cy="57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533544" y="7380312"/>
            <a:ext cx="87144" cy="87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1109608" y="7956376"/>
            <a:ext cx="87144" cy="87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266935" y="7122306"/>
            <a:ext cx="3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</a:t>
            </a:r>
            <a:endParaRPr lang="en-GB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183990" y="8030758"/>
            <a:ext cx="3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</a:t>
            </a:r>
            <a:endParaRPr lang="en-GB" b="1" dirty="0"/>
          </a:p>
        </p:txBody>
      </p:sp>
      <p:sp>
        <p:nvSpPr>
          <p:cNvPr id="68" name="Oval 67"/>
          <p:cNvSpPr/>
          <p:nvPr/>
        </p:nvSpPr>
        <p:spPr>
          <a:xfrm>
            <a:off x="2239550" y="8532440"/>
            <a:ext cx="87144" cy="87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5142056" y="4556864"/>
            <a:ext cx="87144" cy="87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2308033" y="4575525"/>
            <a:ext cx="2902506" cy="3975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973704" y="8507272"/>
            <a:ext cx="3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63389" y="4390859"/>
            <a:ext cx="3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2150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9512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2. Calculate </a:t>
            </a:r>
            <a:r>
              <a:rPr lang="en-GB" sz="1400" dirty="0" err="1" smtClean="0"/>
              <a:t>i</a:t>
            </a:r>
            <a:r>
              <a:rPr lang="en-GB" sz="1400" dirty="0" smtClean="0"/>
              <a:t>) the midpoint,	and ii) the length of the line joining the two points below.</a:t>
            </a:r>
          </a:p>
          <a:p>
            <a:endParaRPr lang="en-GB" sz="1400" dirty="0"/>
          </a:p>
          <a:p>
            <a:pPr marL="342900" indent="-342900">
              <a:buAutoNum type="alphaLcParenR"/>
            </a:pPr>
            <a:r>
              <a:rPr lang="en-GB" sz="1400" dirty="0" smtClean="0"/>
              <a:t>(3, 6)   and   (5, 10)			b)   (0, 1)   and   (4, 3)</a:t>
            </a:r>
          </a:p>
          <a:p>
            <a:pPr marL="342900" indent="-342900">
              <a:buAutoNum type="alphaLcParenR"/>
            </a:pPr>
            <a:endParaRPr lang="en-GB" sz="1400" dirty="0"/>
          </a:p>
          <a:p>
            <a:r>
              <a:rPr lang="en-GB" sz="1400" dirty="0" smtClean="0"/>
              <a:t>c)     (-3, 2)  and   (3, 2)			d)   (-8, -7)   and   (4, 9)</a:t>
            </a:r>
            <a:endParaRPr lang="en-GB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0284" y="2555776"/>
            <a:ext cx="685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EXTENSION:  </a:t>
            </a:r>
          </a:p>
          <a:p>
            <a:endParaRPr lang="en-GB" sz="1400" dirty="0"/>
          </a:p>
          <a:p>
            <a:r>
              <a:rPr lang="en-GB" sz="1400" dirty="0" smtClean="0"/>
              <a:t>3. One point on a line, the length of the line and one half of the co-ordinates of the end point of the line are given below. Calculate the value of a.</a:t>
            </a:r>
          </a:p>
          <a:p>
            <a:endParaRPr lang="en-GB" sz="1400" dirty="0"/>
          </a:p>
          <a:p>
            <a:pPr marL="342900" indent="-342900">
              <a:buAutoNum type="alphaLcParenR"/>
            </a:pPr>
            <a:r>
              <a:rPr lang="en-GB" sz="1400" dirty="0" smtClean="0"/>
              <a:t>(1, 1)      (4, a)       line length = 5</a:t>
            </a:r>
          </a:p>
          <a:p>
            <a:pPr marL="342900" indent="-342900">
              <a:buAutoNum type="alphaLcParenR"/>
            </a:pPr>
            <a:endParaRPr lang="en-GB" sz="1400" dirty="0"/>
          </a:p>
          <a:p>
            <a:pPr marL="342900" indent="-342900">
              <a:buAutoNum type="alphaLcParenR"/>
            </a:pPr>
            <a:r>
              <a:rPr lang="en-GB" sz="1400" dirty="0" smtClean="0"/>
              <a:t>(3, 8)      (10, a)    line length = 6</a:t>
            </a:r>
          </a:p>
          <a:p>
            <a:pPr marL="342900" indent="-342900">
              <a:buAutoNum type="alphaLcParenR"/>
            </a:pPr>
            <a:endParaRPr lang="en-GB" sz="1400" dirty="0"/>
          </a:p>
          <a:p>
            <a:pPr marL="342900" indent="-342900">
              <a:buAutoNum type="alphaLcParenR"/>
            </a:pPr>
            <a:r>
              <a:rPr lang="en-GB" sz="1400" dirty="0" smtClean="0"/>
              <a:t>(9, 1)      (a, 6)       line length = 12</a:t>
            </a:r>
          </a:p>
          <a:p>
            <a:pPr marL="342900" indent="-342900">
              <a:buAutoNum type="alphaLcParenR"/>
            </a:pPr>
            <a:endParaRPr lang="en-GB" sz="1400" dirty="0"/>
          </a:p>
          <a:p>
            <a:pPr marL="342900" indent="-342900">
              <a:buAutoNum type="alphaLcParenR"/>
            </a:pPr>
            <a:r>
              <a:rPr lang="en-GB" sz="1400" dirty="0" smtClean="0"/>
              <a:t>(a, -3)     (-2, -7)   line length = 3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9669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166</Words>
  <Application>Microsoft Office PowerPoint</Application>
  <PresentationFormat>On-screen Show (4:3)</PresentationFormat>
  <Paragraphs>54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Burke</dc:creator>
  <cp:lastModifiedBy>Daniel Burke</cp:lastModifiedBy>
  <cp:revision>4</cp:revision>
  <cp:lastPrinted>2012-07-03T22:39:09Z</cp:lastPrinted>
  <dcterms:created xsi:type="dcterms:W3CDTF">2012-07-03T22:17:51Z</dcterms:created>
  <dcterms:modified xsi:type="dcterms:W3CDTF">2012-07-03T22:49:55Z</dcterms:modified>
</cp:coreProperties>
</file>