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2262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0466-DB7F-425D-90DC-4D0614642273}" type="datetimeFigureOut">
              <a:rPr lang="en-GB" smtClean="0"/>
              <a:pPr/>
              <a:t>12/09/2011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5F0A-AB9C-4C65-AD52-98BA8F59629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0466-DB7F-425D-90DC-4D0614642273}" type="datetimeFigureOut">
              <a:rPr lang="en-GB" smtClean="0"/>
              <a:pPr/>
              <a:t>12/09/2011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5F0A-AB9C-4C65-AD52-98BA8F59629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0466-DB7F-425D-90DC-4D0614642273}" type="datetimeFigureOut">
              <a:rPr lang="en-GB" smtClean="0"/>
              <a:pPr/>
              <a:t>12/09/2011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5F0A-AB9C-4C65-AD52-98BA8F59629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0466-DB7F-425D-90DC-4D0614642273}" type="datetimeFigureOut">
              <a:rPr lang="en-GB" smtClean="0"/>
              <a:pPr/>
              <a:t>12/09/2011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5F0A-AB9C-4C65-AD52-98BA8F59629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0466-DB7F-425D-90DC-4D0614642273}" type="datetimeFigureOut">
              <a:rPr lang="en-GB" smtClean="0"/>
              <a:pPr/>
              <a:t>12/09/2011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5F0A-AB9C-4C65-AD52-98BA8F59629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0466-DB7F-425D-90DC-4D0614642273}" type="datetimeFigureOut">
              <a:rPr lang="en-GB" smtClean="0"/>
              <a:pPr/>
              <a:t>12/09/2011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5F0A-AB9C-4C65-AD52-98BA8F59629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0466-DB7F-425D-90DC-4D0614642273}" type="datetimeFigureOut">
              <a:rPr lang="en-GB" smtClean="0"/>
              <a:pPr/>
              <a:t>12/09/2011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5F0A-AB9C-4C65-AD52-98BA8F59629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0466-DB7F-425D-90DC-4D0614642273}" type="datetimeFigureOut">
              <a:rPr lang="en-GB" smtClean="0"/>
              <a:pPr/>
              <a:t>12/09/2011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5F0A-AB9C-4C65-AD52-98BA8F59629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0466-DB7F-425D-90DC-4D0614642273}" type="datetimeFigureOut">
              <a:rPr lang="en-GB" smtClean="0"/>
              <a:pPr/>
              <a:t>12/09/2011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5F0A-AB9C-4C65-AD52-98BA8F59629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0466-DB7F-425D-90DC-4D0614642273}" type="datetimeFigureOut">
              <a:rPr lang="en-GB" smtClean="0"/>
              <a:pPr/>
              <a:t>12/09/2011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5F0A-AB9C-4C65-AD52-98BA8F59629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0466-DB7F-425D-90DC-4D0614642273}" type="datetimeFigureOut">
              <a:rPr lang="en-GB" smtClean="0"/>
              <a:pPr/>
              <a:t>12/09/2011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5F0A-AB9C-4C65-AD52-98BA8F59629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A0466-DB7F-425D-90DC-4D0614642273}" type="datetimeFigureOut">
              <a:rPr lang="en-GB" smtClean="0"/>
              <a:pPr/>
              <a:t>12/09/2011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05F0A-AB9C-4C65-AD52-98BA8F59629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3" name="Group 65"/>
          <p:cNvGraphicFramePr>
            <a:graphicFrameLocks noGrp="1"/>
          </p:cNvGraphicFramePr>
          <p:nvPr/>
        </p:nvGraphicFramePr>
        <p:xfrm>
          <a:off x="0" y="0"/>
          <a:ext cx="6858000" cy="9144000"/>
        </p:xfrm>
        <a:graphic>
          <a:graphicData uri="http://schemas.openxmlformats.org/drawingml/2006/table">
            <a:tbl>
              <a:tblPr/>
              <a:tblGrid>
                <a:gridCol w="2286000"/>
                <a:gridCol w="2286000"/>
                <a:gridCol w="2286000"/>
              </a:tblGrid>
              <a:tr h="1524000"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6 and 7</a:t>
                      </a:r>
                      <a:endParaRPr lang="en-GB" sz="2800" dirty="0">
                        <a:latin typeface="Century Gothic" pitchFamily="34" charset="0"/>
                      </a:endParaRPr>
                    </a:p>
                  </a:txBody>
                  <a:tcPr marL="90000" marR="90000" marT="43200" marB="432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LCM</a:t>
                      </a:r>
                      <a:r>
                        <a:rPr lang="en-GB" sz="2800" baseline="0" dirty="0" smtClean="0">
                          <a:latin typeface="Century Gothic" pitchFamily="34" charset="0"/>
                        </a:rPr>
                        <a:t> </a:t>
                      </a:r>
                      <a:r>
                        <a:rPr lang="en-GB" sz="2800" dirty="0" smtClean="0">
                          <a:latin typeface="Century Gothic" pitchFamily="34" charset="0"/>
                        </a:rPr>
                        <a:t>42</a:t>
                      </a:r>
                    </a:p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HCF</a:t>
                      </a:r>
                      <a:r>
                        <a:rPr lang="en-GB" sz="2800" baseline="0" dirty="0" smtClean="0">
                          <a:latin typeface="Century Gothic" pitchFamily="34" charset="0"/>
                        </a:rPr>
                        <a:t> 1</a:t>
                      </a:r>
                      <a:endParaRPr lang="en-GB" sz="2800" dirty="0">
                        <a:latin typeface="Century Gothic" pitchFamily="34" charset="0"/>
                      </a:endParaRPr>
                    </a:p>
                  </a:txBody>
                  <a:tcPr marL="90000" marR="90000" marT="43200" marB="432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5 and 10</a:t>
                      </a:r>
                      <a:endParaRPr lang="en-GB" sz="2800" dirty="0">
                        <a:latin typeface="Century Gothic" pitchFamily="34" charset="0"/>
                      </a:endParaRPr>
                    </a:p>
                  </a:txBody>
                  <a:tcPr marL="90000" marR="90000" marT="43200" marB="432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0"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LCM 10</a:t>
                      </a:r>
                    </a:p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HCF</a:t>
                      </a:r>
                      <a:r>
                        <a:rPr lang="en-GB" sz="2800" baseline="0" dirty="0" smtClean="0">
                          <a:latin typeface="Century Gothic" pitchFamily="34" charset="0"/>
                        </a:rPr>
                        <a:t> </a:t>
                      </a:r>
                      <a:r>
                        <a:rPr lang="en-GB" sz="2800" dirty="0" smtClean="0">
                          <a:latin typeface="Century Gothic" pitchFamily="34" charset="0"/>
                        </a:rPr>
                        <a:t>5</a:t>
                      </a:r>
                      <a:endParaRPr lang="en-GB" sz="2800" dirty="0">
                        <a:latin typeface="Century Gothic" pitchFamily="34" charset="0"/>
                      </a:endParaRPr>
                    </a:p>
                  </a:txBody>
                  <a:tcPr marL="90000" marR="90000" marT="43200" marB="432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15 and 25</a:t>
                      </a:r>
                      <a:endParaRPr lang="en-GB" sz="2800" dirty="0">
                        <a:latin typeface="Century Gothic" pitchFamily="34" charset="0"/>
                      </a:endParaRPr>
                    </a:p>
                  </a:txBody>
                  <a:tcPr marL="90000" marR="90000" marT="43200" marB="432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LCM</a:t>
                      </a:r>
                      <a:r>
                        <a:rPr lang="en-GB" sz="2800" baseline="0" dirty="0" smtClean="0">
                          <a:latin typeface="Century Gothic" pitchFamily="34" charset="0"/>
                        </a:rPr>
                        <a:t> 75</a:t>
                      </a:r>
                    </a:p>
                    <a:p>
                      <a:r>
                        <a:rPr lang="en-GB" sz="2800" baseline="0" dirty="0" smtClean="0">
                          <a:latin typeface="Century Gothic" pitchFamily="34" charset="0"/>
                        </a:rPr>
                        <a:t>HCF 5</a:t>
                      </a:r>
                      <a:endParaRPr lang="en-GB" sz="2800" dirty="0">
                        <a:latin typeface="Century Gothic" pitchFamily="34" charset="0"/>
                      </a:endParaRPr>
                    </a:p>
                  </a:txBody>
                  <a:tcPr marL="90000" marR="90000" marT="43200" marB="432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0"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8 and 20</a:t>
                      </a:r>
                      <a:endParaRPr lang="en-GB" sz="2800" dirty="0">
                        <a:latin typeface="Century Gothic" pitchFamily="34" charset="0"/>
                      </a:endParaRPr>
                    </a:p>
                  </a:txBody>
                  <a:tcPr marL="90000" marR="90000" marT="43200" marB="432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LCM</a:t>
                      </a:r>
                      <a:r>
                        <a:rPr lang="en-GB" sz="2800" baseline="0" dirty="0" smtClean="0">
                          <a:latin typeface="Century Gothic" pitchFamily="34" charset="0"/>
                        </a:rPr>
                        <a:t> 40</a:t>
                      </a:r>
                    </a:p>
                    <a:p>
                      <a:r>
                        <a:rPr lang="en-GB" sz="2800" baseline="0" dirty="0" smtClean="0">
                          <a:latin typeface="Century Gothic" pitchFamily="34" charset="0"/>
                        </a:rPr>
                        <a:t>HCF 4</a:t>
                      </a:r>
                      <a:endParaRPr lang="en-GB" sz="2800" dirty="0">
                        <a:latin typeface="Century Gothic" pitchFamily="34" charset="0"/>
                      </a:endParaRPr>
                    </a:p>
                  </a:txBody>
                  <a:tcPr marL="90000" marR="90000" marT="43200" marB="432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12 and 30</a:t>
                      </a:r>
                      <a:endParaRPr lang="en-GB" sz="2800" dirty="0">
                        <a:latin typeface="Century Gothic" pitchFamily="34" charset="0"/>
                      </a:endParaRPr>
                    </a:p>
                  </a:txBody>
                  <a:tcPr marL="90000" marR="90000" marT="43200" marB="432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0"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LCM</a:t>
                      </a:r>
                      <a:r>
                        <a:rPr lang="en-GB" sz="2800" baseline="0" dirty="0" smtClean="0">
                          <a:latin typeface="Century Gothic" pitchFamily="34" charset="0"/>
                        </a:rPr>
                        <a:t> </a:t>
                      </a:r>
                      <a:r>
                        <a:rPr lang="en-GB" sz="2800" dirty="0" smtClean="0">
                          <a:latin typeface="Century Gothic" pitchFamily="34" charset="0"/>
                        </a:rPr>
                        <a:t>60</a:t>
                      </a:r>
                    </a:p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HCF</a:t>
                      </a:r>
                      <a:r>
                        <a:rPr lang="en-GB" sz="2800" baseline="0" dirty="0" smtClean="0">
                          <a:latin typeface="Century Gothic" pitchFamily="34" charset="0"/>
                        </a:rPr>
                        <a:t> </a:t>
                      </a:r>
                      <a:r>
                        <a:rPr lang="en-GB" sz="2800" dirty="0" smtClean="0">
                          <a:latin typeface="Century Gothic" pitchFamily="34" charset="0"/>
                        </a:rPr>
                        <a:t>6</a:t>
                      </a:r>
                      <a:endParaRPr lang="en-GB" sz="2800" dirty="0">
                        <a:latin typeface="Century Gothic" pitchFamily="34" charset="0"/>
                      </a:endParaRPr>
                    </a:p>
                  </a:txBody>
                  <a:tcPr marL="90000" marR="90000" marT="43200" marB="432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9 and 6</a:t>
                      </a:r>
                      <a:endParaRPr lang="en-GB" sz="2800" dirty="0">
                        <a:latin typeface="Century Gothic" pitchFamily="34" charset="0"/>
                      </a:endParaRPr>
                    </a:p>
                  </a:txBody>
                  <a:tcPr marL="90000" marR="90000" marT="43200" marB="432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LCM 18</a:t>
                      </a:r>
                    </a:p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HCF</a:t>
                      </a:r>
                      <a:r>
                        <a:rPr lang="en-GB" sz="2800" baseline="0" dirty="0" smtClean="0">
                          <a:latin typeface="Century Gothic" pitchFamily="34" charset="0"/>
                        </a:rPr>
                        <a:t> 3</a:t>
                      </a:r>
                      <a:endParaRPr lang="en-GB" sz="2800" dirty="0">
                        <a:latin typeface="Century Gothic" pitchFamily="34" charset="0"/>
                      </a:endParaRPr>
                    </a:p>
                  </a:txBody>
                  <a:tcPr marL="90000" marR="90000" marT="43200" marB="432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0"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10 and</a:t>
                      </a:r>
                      <a:r>
                        <a:rPr lang="en-GB" sz="2800" baseline="0" dirty="0" smtClean="0">
                          <a:latin typeface="Century Gothic" pitchFamily="34" charset="0"/>
                        </a:rPr>
                        <a:t> 8</a:t>
                      </a:r>
                      <a:endParaRPr lang="en-GB" sz="2800" dirty="0">
                        <a:latin typeface="Century Gothic" pitchFamily="34" charset="0"/>
                      </a:endParaRPr>
                    </a:p>
                  </a:txBody>
                  <a:tcPr marL="90000" marR="90000" marT="43200" marB="432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LCM</a:t>
                      </a:r>
                      <a:r>
                        <a:rPr lang="en-GB" sz="2800" baseline="0" dirty="0" smtClean="0">
                          <a:latin typeface="Century Gothic" pitchFamily="34" charset="0"/>
                        </a:rPr>
                        <a:t> 40</a:t>
                      </a:r>
                    </a:p>
                    <a:p>
                      <a:r>
                        <a:rPr lang="en-GB" sz="2800" baseline="0" dirty="0" smtClean="0">
                          <a:latin typeface="Century Gothic" pitchFamily="34" charset="0"/>
                        </a:rPr>
                        <a:t>HCF 2</a:t>
                      </a:r>
                      <a:endParaRPr lang="en-GB" sz="2800" dirty="0">
                        <a:latin typeface="Century Gothic" pitchFamily="34" charset="0"/>
                      </a:endParaRPr>
                    </a:p>
                  </a:txBody>
                  <a:tcPr marL="90000" marR="90000" marT="43200" marB="432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14 and 20</a:t>
                      </a:r>
                      <a:endParaRPr lang="en-GB" sz="2800" dirty="0">
                        <a:latin typeface="Century Gothic" pitchFamily="34" charset="0"/>
                      </a:endParaRPr>
                    </a:p>
                  </a:txBody>
                  <a:tcPr marL="90000" marR="90000" marT="43200" marB="432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0"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LCM 140</a:t>
                      </a:r>
                    </a:p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HCF</a:t>
                      </a:r>
                      <a:r>
                        <a:rPr lang="en-GB" sz="2800" baseline="0" dirty="0" smtClean="0">
                          <a:latin typeface="Century Gothic" pitchFamily="34" charset="0"/>
                        </a:rPr>
                        <a:t> 2</a:t>
                      </a:r>
                      <a:endParaRPr lang="en-GB" sz="2800" dirty="0">
                        <a:latin typeface="Century Gothic" pitchFamily="34" charset="0"/>
                      </a:endParaRPr>
                    </a:p>
                  </a:txBody>
                  <a:tcPr marL="90000" marR="90000" marT="43200" marB="432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18 and 15</a:t>
                      </a:r>
                      <a:endParaRPr lang="en-GB" sz="2800" dirty="0">
                        <a:latin typeface="Century Gothic" pitchFamily="34" charset="0"/>
                      </a:endParaRPr>
                    </a:p>
                  </a:txBody>
                  <a:tcPr marL="90000" marR="90000" marT="43200" marB="432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LCM 90</a:t>
                      </a:r>
                    </a:p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HCF 3</a:t>
                      </a:r>
                      <a:endParaRPr lang="en-GB" sz="2800" dirty="0">
                        <a:latin typeface="Century Gothic" pitchFamily="34" charset="0"/>
                      </a:endParaRPr>
                    </a:p>
                  </a:txBody>
                  <a:tcPr marL="90000" marR="90000" marT="43200" marB="432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3" name="Group 65"/>
          <p:cNvGraphicFramePr>
            <a:graphicFrameLocks noGrp="1"/>
          </p:cNvGraphicFramePr>
          <p:nvPr/>
        </p:nvGraphicFramePr>
        <p:xfrm>
          <a:off x="0" y="0"/>
          <a:ext cx="6858000" cy="9144000"/>
        </p:xfrm>
        <a:graphic>
          <a:graphicData uri="http://schemas.openxmlformats.org/drawingml/2006/table">
            <a:tbl>
              <a:tblPr/>
              <a:tblGrid>
                <a:gridCol w="2286000"/>
                <a:gridCol w="2286000"/>
                <a:gridCol w="2286000"/>
              </a:tblGrid>
              <a:tr h="1524000"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10 and 35</a:t>
                      </a:r>
                      <a:endParaRPr lang="en-GB" sz="2800" dirty="0">
                        <a:latin typeface="Century Gothic" pitchFamily="34" charset="0"/>
                      </a:endParaRPr>
                    </a:p>
                  </a:txBody>
                  <a:tcPr marL="90000" marR="90000" marT="43200" marB="432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LCM 70</a:t>
                      </a:r>
                    </a:p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HCF 5</a:t>
                      </a:r>
                      <a:endParaRPr lang="en-GB" sz="2800" dirty="0">
                        <a:latin typeface="Century Gothic" pitchFamily="34" charset="0"/>
                      </a:endParaRPr>
                    </a:p>
                  </a:txBody>
                  <a:tcPr marL="90000" marR="90000" marT="43200" marB="432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12 and 16</a:t>
                      </a:r>
                      <a:endParaRPr lang="en-GB" sz="2800" dirty="0">
                        <a:latin typeface="Century Gothic" pitchFamily="34" charset="0"/>
                      </a:endParaRPr>
                    </a:p>
                  </a:txBody>
                  <a:tcPr marL="90000" marR="90000" marT="43200" marB="432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0"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LCM 48</a:t>
                      </a:r>
                    </a:p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HCF 4</a:t>
                      </a:r>
                      <a:endParaRPr lang="en-GB" sz="2800" dirty="0">
                        <a:latin typeface="Century Gothic" pitchFamily="34" charset="0"/>
                      </a:endParaRPr>
                    </a:p>
                  </a:txBody>
                  <a:tcPr marL="90000" marR="90000" marT="43200" marB="432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30 and 45</a:t>
                      </a:r>
                      <a:endParaRPr lang="en-GB" sz="2800" dirty="0">
                        <a:latin typeface="Century Gothic" pitchFamily="34" charset="0"/>
                      </a:endParaRPr>
                    </a:p>
                  </a:txBody>
                  <a:tcPr marL="90000" marR="90000" marT="43200" marB="432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LCM 90</a:t>
                      </a:r>
                    </a:p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HCF 15</a:t>
                      </a:r>
                      <a:endParaRPr lang="en-GB" sz="2800" dirty="0">
                        <a:latin typeface="Century Gothic" pitchFamily="34" charset="0"/>
                      </a:endParaRPr>
                    </a:p>
                  </a:txBody>
                  <a:tcPr marL="90000" marR="90000" marT="43200" marB="432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0"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22 and 4</a:t>
                      </a:r>
                      <a:endParaRPr lang="en-GB" sz="2800" dirty="0">
                        <a:latin typeface="Century Gothic" pitchFamily="34" charset="0"/>
                      </a:endParaRPr>
                    </a:p>
                  </a:txBody>
                  <a:tcPr marL="90000" marR="90000" marT="43200" marB="432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i="0" dirty="0" smtClean="0">
                          <a:latin typeface="Century Gothic" pitchFamily="34" charset="0"/>
                        </a:rPr>
                        <a:t>LCM 44</a:t>
                      </a:r>
                    </a:p>
                    <a:p>
                      <a:r>
                        <a:rPr lang="en-GB" sz="2800" i="0" dirty="0" smtClean="0">
                          <a:latin typeface="Century Gothic" pitchFamily="34" charset="0"/>
                        </a:rPr>
                        <a:t>HCF 2</a:t>
                      </a:r>
                      <a:endParaRPr lang="en-GB" sz="2800" i="0" dirty="0">
                        <a:latin typeface="Century Gothic" pitchFamily="34" charset="0"/>
                      </a:endParaRPr>
                    </a:p>
                  </a:txBody>
                  <a:tcPr marL="90000" marR="90000" marT="43200" marB="432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50 and 9</a:t>
                      </a:r>
                      <a:endParaRPr lang="en-GB" sz="2800" dirty="0">
                        <a:latin typeface="Century Gothic" pitchFamily="34" charset="0"/>
                      </a:endParaRPr>
                    </a:p>
                  </a:txBody>
                  <a:tcPr marL="90000" marR="90000" marT="43200" marB="432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0"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LCM 450</a:t>
                      </a:r>
                    </a:p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HCF 1</a:t>
                      </a:r>
                      <a:endParaRPr lang="en-GB" sz="2800" dirty="0">
                        <a:latin typeface="Century Gothic" pitchFamily="34" charset="0"/>
                      </a:endParaRPr>
                    </a:p>
                  </a:txBody>
                  <a:tcPr marL="90000" marR="90000" marT="43200" marB="432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20 and 100</a:t>
                      </a:r>
                      <a:endParaRPr lang="en-GB" sz="2800" dirty="0">
                        <a:latin typeface="Century Gothic" pitchFamily="34" charset="0"/>
                      </a:endParaRPr>
                    </a:p>
                  </a:txBody>
                  <a:tcPr marL="90000" marR="90000" marT="43200" marB="432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LCM 100</a:t>
                      </a:r>
                    </a:p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HCF 20</a:t>
                      </a:r>
                      <a:endParaRPr lang="en-GB" sz="2800" dirty="0">
                        <a:latin typeface="Century Gothic" pitchFamily="34" charset="0"/>
                      </a:endParaRPr>
                    </a:p>
                  </a:txBody>
                  <a:tcPr marL="90000" marR="90000" marT="43200" marB="432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0"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14 and 21</a:t>
                      </a:r>
                      <a:endParaRPr lang="en-GB" sz="2800" dirty="0">
                        <a:latin typeface="Century Gothic" pitchFamily="34" charset="0"/>
                      </a:endParaRPr>
                    </a:p>
                  </a:txBody>
                  <a:tcPr marL="90000" marR="90000" marT="43200" marB="432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LCM 42</a:t>
                      </a:r>
                    </a:p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HCF 7</a:t>
                      </a:r>
                      <a:endParaRPr lang="en-GB" sz="2800" dirty="0">
                        <a:latin typeface="Century Gothic" pitchFamily="34" charset="0"/>
                      </a:endParaRPr>
                    </a:p>
                  </a:txBody>
                  <a:tcPr marL="90000" marR="90000" marT="43200" marB="432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16 and 24</a:t>
                      </a:r>
                      <a:endParaRPr lang="en-GB" sz="2800" dirty="0">
                        <a:latin typeface="Century Gothic" pitchFamily="34" charset="0"/>
                      </a:endParaRPr>
                    </a:p>
                  </a:txBody>
                  <a:tcPr marL="90000" marR="90000" marT="43200" marB="432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0"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LCM 48</a:t>
                      </a:r>
                    </a:p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HCF 8</a:t>
                      </a:r>
                      <a:endParaRPr lang="en-GB" sz="2800" dirty="0">
                        <a:latin typeface="Century Gothic" pitchFamily="34" charset="0"/>
                      </a:endParaRPr>
                    </a:p>
                  </a:txBody>
                  <a:tcPr marL="90000" marR="90000" marT="43200" marB="432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22</a:t>
                      </a:r>
                      <a:r>
                        <a:rPr lang="en-GB" sz="2800" baseline="0" dirty="0" smtClean="0">
                          <a:latin typeface="Century Gothic" pitchFamily="34" charset="0"/>
                        </a:rPr>
                        <a:t> and 33</a:t>
                      </a:r>
                      <a:endParaRPr lang="en-GB" sz="2800" dirty="0">
                        <a:latin typeface="Century Gothic" pitchFamily="34" charset="0"/>
                      </a:endParaRPr>
                    </a:p>
                  </a:txBody>
                  <a:tcPr marL="90000" marR="90000" marT="43200" marB="432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LCM 66</a:t>
                      </a:r>
                    </a:p>
                    <a:p>
                      <a:r>
                        <a:rPr lang="en-GB" sz="2800" dirty="0" smtClean="0">
                          <a:latin typeface="Century Gothic" pitchFamily="34" charset="0"/>
                        </a:rPr>
                        <a:t>HCF 11</a:t>
                      </a:r>
                      <a:endParaRPr lang="en-GB" sz="2800" dirty="0">
                        <a:latin typeface="Century Gothic" pitchFamily="34" charset="0"/>
                      </a:endParaRPr>
                    </a:p>
                  </a:txBody>
                  <a:tcPr marL="90000" marR="90000" marT="43200" marB="432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126</Words>
  <Application>Microsoft Office PowerPoint</Application>
  <PresentationFormat>On-screen Show (4:3)</PresentationFormat>
  <Paragraphs>54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</dc:creator>
  <cp:lastModifiedBy>ben</cp:lastModifiedBy>
  <cp:revision>15</cp:revision>
  <dcterms:created xsi:type="dcterms:W3CDTF">2011-09-01T18:39:07Z</dcterms:created>
  <dcterms:modified xsi:type="dcterms:W3CDTF">2011-09-12T10:16:04Z</dcterms:modified>
</cp:coreProperties>
</file>