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  <a:srgbClr val="FFCC00"/>
    <a:srgbClr val="75DBFF"/>
    <a:srgbClr val="0033CC"/>
    <a:srgbClr val="9900FF"/>
    <a:srgbClr val="FF00FF"/>
    <a:srgbClr val="B45E1E"/>
    <a:srgbClr val="FF990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6" autoAdjust="0"/>
    <p:restoredTop sz="94318"/>
  </p:normalViewPr>
  <p:slideViewPr>
    <p:cSldViewPr>
      <p:cViewPr varScale="1">
        <p:scale>
          <a:sx n="75" d="100"/>
          <a:sy n="75" d="100"/>
        </p:scale>
        <p:origin x="10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884368" y="4846320"/>
            <a:ext cx="125963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4368" y="0"/>
            <a:ext cx="125963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E5B95E3-A2DF-45FD-B889-2DF767D252C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17184FA-8AB8-4C15-A874-74894DA989C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64088" y="0"/>
            <a:ext cx="3779912" cy="13716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64088" y="1371600"/>
            <a:ext cx="3779912" cy="54864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ie 23"/>
          <p:cNvSpPr/>
          <p:nvPr/>
        </p:nvSpPr>
        <p:spPr>
          <a:xfrm rot="5563883">
            <a:off x="2256337" y="3232864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764704"/>
            <a:ext cx="4464496" cy="646331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 A is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70854" y="401135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Obtuse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Reflex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 angle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Acute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19777679">
            <a:off x="2114353" y="4528944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16426747">
            <a:off x="2144124" y="4473020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 and B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up to 180°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934" y="413288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2873" y="491155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straight line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8878913">
            <a:off x="2071971" y="4488430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200329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 A is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130°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2379" y="446482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2347" y="342509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130°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9733659">
            <a:off x="2261338" y="3189827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857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ie 23"/>
          <p:cNvSpPr/>
          <p:nvPr/>
        </p:nvSpPr>
        <p:spPr>
          <a:xfrm rot="5563883">
            <a:off x="2259403" y="3211345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200329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 A is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40°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525419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11770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82156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6379358">
            <a:off x="2310932" y="3132383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0405" y="390163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6938" y="27603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40°</a:t>
            </a:r>
            <a:endParaRPr lang="en-GB" sz="2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79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8953641">
            <a:off x="2070393" y="4502568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5602709">
            <a:off x="2081940" y="4585090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200329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 A is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25°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0834" y="528249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add up to 180°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add up to 360°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4810" y="419834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155°</a:t>
            </a:r>
            <a:endParaRPr lang="en-GB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411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19800000">
            <a:off x="2100176" y="4538937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200329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 A is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145°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1578" y="464923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2347" y="342509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145°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9733659">
            <a:off x="2261338" y="3189827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05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541473" y="3079868"/>
            <a:ext cx="249461" cy="18460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19665413">
            <a:off x="2125034" y="4532303"/>
            <a:ext cx="897042" cy="897042"/>
          </a:xfrm>
          <a:prstGeom prst="pie">
            <a:avLst>
              <a:gd name="adj1" fmla="val 0"/>
              <a:gd name="adj2" fmla="val 6747646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5563883">
            <a:off x="2102705" y="4570750"/>
            <a:ext cx="855084" cy="855084"/>
          </a:xfrm>
          <a:prstGeom prst="pie">
            <a:avLst>
              <a:gd name="adj1" fmla="val 2096204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5816"/>
            <a:ext cx="4464496" cy="1200329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 A is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125°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add up to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360°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6379358">
            <a:off x="2146013" y="4480881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Pie 33"/>
          <p:cNvSpPr/>
          <p:nvPr/>
        </p:nvSpPr>
        <p:spPr>
          <a:xfrm rot="8886191">
            <a:off x="2070937" y="4496553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85530" y="48800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41473" y="4911551"/>
            <a:ext cx="144018" cy="9021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32640" y="451915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140°</a:t>
            </a:r>
            <a:endParaRPr lang="en-GB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4996" y="413134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40°</a:t>
            </a:r>
            <a:endParaRPr lang="en-GB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4830" y="538681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55°</a:t>
            </a:r>
            <a:endParaRPr lang="en-GB" sz="24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425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9000000">
            <a:off x="2249492" y="3141848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2347" y="342509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130°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0°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degrees because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up to 180°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230°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degrees because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add up to 360°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130°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degrees because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130°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degrees because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9733659">
            <a:off x="2278922" y="3172243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962842" y="2935852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5765" y="617985"/>
            <a:ext cx="4464496" cy="646331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angle A?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73546" y="4105120"/>
            <a:ext cx="77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41°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41°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degrees because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41°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degrees because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41°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degrees because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139°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up to 180°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97419" y="393944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5765" y="617985"/>
            <a:ext cx="4464496" cy="646331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angle A?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Pie 24"/>
          <p:cNvSpPr/>
          <p:nvPr/>
        </p:nvSpPr>
        <p:spPr>
          <a:xfrm rot="16379358">
            <a:off x="2146013" y="4480881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 rot="5621430">
            <a:off x="2260587" y="3228390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0694" y="2935852"/>
            <a:ext cx="3172142" cy="19442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94790" y="3655932"/>
            <a:ext cx="3172142" cy="19442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9000000">
            <a:off x="2249492" y="3141848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0211" y="307129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155°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 are equal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add up to 180°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8842123">
            <a:off x="2078099" y="4485969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5765" y="33085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Lines AB and MN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must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parallel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4790" y="429309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155°</a:t>
            </a:r>
            <a:endParaRPr lang="en-GB" sz="24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668" y="4306605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1880" y="2550094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0211" y="5514245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M</a:t>
            </a:r>
            <a:endParaRPr lang="en-GB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9281" y="3741396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</a:rPr>
              <a:t>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16765" y="415128"/>
            <a:ext cx="481248" cy="0"/>
          </a:xfrm>
          <a:prstGeom prst="straightConnector1">
            <a:avLst/>
          </a:prstGeom>
          <a:ln w="38100">
            <a:headEnd type="none" w="med" len="med"/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59932" y="415128"/>
            <a:ext cx="612068" cy="0"/>
          </a:xfrm>
          <a:prstGeom prst="straightConnector1">
            <a:avLst/>
          </a:prstGeom>
          <a:ln w="38100">
            <a:headEnd type="none" w="med" len="med"/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30694" y="2852936"/>
            <a:ext cx="3172142" cy="202713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94790" y="3655932"/>
            <a:ext cx="3172142" cy="19442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add up to 360°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must be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 must be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must be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5765" y="33085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Lines AB and MN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cannot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parallel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668" y="4306605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1880" y="2550094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87624" y="5128692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M</a:t>
            </a:r>
            <a:endParaRPr lang="en-GB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9281" y="3741396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</a:rPr>
              <a:t>N</a:t>
            </a:r>
          </a:p>
        </p:txBody>
      </p:sp>
      <p:sp>
        <p:nvSpPr>
          <p:cNvPr id="22" name="Pie 21"/>
          <p:cNvSpPr/>
          <p:nvPr/>
        </p:nvSpPr>
        <p:spPr>
          <a:xfrm rot="5621430">
            <a:off x="2261679" y="3167359"/>
            <a:ext cx="855084" cy="855084"/>
          </a:xfrm>
          <a:prstGeom prst="pie">
            <a:avLst>
              <a:gd name="adj1" fmla="val 210955"/>
              <a:gd name="adj2" fmla="val 3179160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e 25"/>
          <p:cNvSpPr/>
          <p:nvPr/>
        </p:nvSpPr>
        <p:spPr>
          <a:xfrm rot="5621430">
            <a:off x="2078353" y="4588334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3710" y="394194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36°</a:t>
            </a:r>
            <a:endParaRPr lang="en-GB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5786" y="536931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39°</a:t>
            </a:r>
            <a:endParaRPr lang="en-GB" sz="2400" b="1" dirty="0"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16765" y="415128"/>
            <a:ext cx="481248" cy="0"/>
          </a:xfrm>
          <a:prstGeom prst="straightConnector1">
            <a:avLst/>
          </a:prstGeom>
          <a:ln w="38100">
            <a:headEnd type="none" w="med" len="med"/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59932" y="415128"/>
            <a:ext cx="612068" cy="0"/>
          </a:xfrm>
          <a:prstGeom prst="straightConnector1">
            <a:avLst/>
          </a:prstGeom>
          <a:ln w="38100">
            <a:headEnd type="none" w="med" len="med"/>
            <a:tailEnd type="arrow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ie 23"/>
          <p:cNvSpPr/>
          <p:nvPr/>
        </p:nvSpPr>
        <p:spPr>
          <a:xfrm rot="5563883">
            <a:off x="2311492" y="3197250"/>
            <a:ext cx="855084" cy="855084"/>
          </a:xfrm>
          <a:prstGeom prst="pie">
            <a:avLst>
              <a:gd name="adj1" fmla="val 11156370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764704"/>
            <a:ext cx="4464496" cy="646331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 A is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6465" y="344929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Obtuse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Reflex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 angle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Acute</a:t>
            </a:r>
            <a:endParaRPr lang="en-GB" sz="2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88129" y="4163815"/>
            <a:ext cx="77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35°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add up to 360°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are equal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up to 180°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8161" y="5938231"/>
            <a:ext cx="190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Not</a:t>
            </a:r>
            <a:r>
              <a:rPr lang="en-GB" sz="1400" dirty="0" smtClean="0"/>
              <a:t> accurately drawn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5765" y="306788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diagram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cannot be correct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because?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Pie 24"/>
          <p:cNvSpPr/>
          <p:nvPr/>
        </p:nvSpPr>
        <p:spPr>
          <a:xfrm rot="16379358">
            <a:off x="2146013" y="4480881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 rot="5621430">
            <a:off x="2260587" y="3228390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7768" y="3962081"/>
            <a:ext cx="77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35°</a:t>
            </a:r>
            <a:endParaRPr lang="en-GB" sz="2400" b="1" dirty="0">
              <a:latin typeface="+mj-lt"/>
            </a:endParaRPr>
          </a:p>
        </p:txBody>
      </p:sp>
      <p:sp>
        <p:nvSpPr>
          <p:cNvPr id="37" name="Pie 36"/>
          <p:cNvSpPr/>
          <p:nvPr/>
        </p:nvSpPr>
        <p:spPr>
          <a:xfrm rot="5621430">
            <a:off x="2060229" y="4598969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8870" y="5357680"/>
            <a:ext cx="77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35°</a:t>
            </a:r>
            <a:endParaRPr lang="en-GB" sz="2400" b="1" dirty="0">
              <a:latin typeface="+mj-lt"/>
            </a:endParaRPr>
          </a:p>
        </p:txBody>
      </p:sp>
      <p:sp>
        <p:nvSpPr>
          <p:cNvPr id="39" name="Pie 38"/>
          <p:cNvSpPr/>
          <p:nvPr/>
        </p:nvSpPr>
        <p:spPr>
          <a:xfrm rot="9000000">
            <a:off x="2056834" y="4501227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8095" y="479567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135°</a:t>
            </a:r>
            <a:endParaRPr lang="en-GB" sz="2400" b="1" dirty="0">
              <a:latin typeface="+mj-lt"/>
            </a:endParaRPr>
          </a:p>
        </p:txBody>
      </p:sp>
      <p:sp>
        <p:nvSpPr>
          <p:cNvPr id="41" name="Pie 40"/>
          <p:cNvSpPr/>
          <p:nvPr/>
        </p:nvSpPr>
        <p:spPr>
          <a:xfrm rot="9000000">
            <a:off x="2233777" y="3159875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18892" y="286191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145°</a:t>
            </a:r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5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19665413">
            <a:off x="2279318" y="3192040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5563883">
            <a:off x="2256337" y="3232864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 and B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up to 180°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70854" y="401135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1589" y="342509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ie 23"/>
          <p:cNvSpPr/>
          <p:nvPr/>
        </p:nvSpPr>
        <p:spPr>
          <a:xfrm rot="5563883">
            <a:off x="2256337" y="3232864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 and B are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equal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396343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5713" y="418042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6395652">
            <a:off x="2142148" y="4494504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19665413">
            <a:off x="2279318" y="3192040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 and B are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equal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6685" y="368012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34950" y="503131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9665413">
            <a:off x="2092877" y="4544414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19665413">
            <a:off x="2090519" y="4553650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ie 23"/>
          <p:cNvSpPr/>
          <p:nvPr/>
        </p:nvSpPr>
        <p:spPr>
          <a:xfrm rot="5563883">
            <a:off x="2076330" y="4592213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A, B, C and D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up to 360°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5193" y="44926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8339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6379358">
            <a:off x="2119067" y="4513251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Pie 33"/>
          <p:cNvSpPr/>
          <p:nvPr/>
        </p:nvSpPr>
        <p:spPr>
          <a:xfrm rot="8886191">
            <a:off x="2062145" y="4505345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45189" y="41903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60095" y="491155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C</a:t>
            </a:r>
            <a:endParaRPr lang="en-GB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17332" y="528249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D</a:t>
            </a:r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ie 23"/>
          <p:cNvSpPr/>
          <p:nvPr/>
        </p:nvSpPr>
        <p:spPr>
          <a:xfrm rot="5563883">
            <a:off x="2256337" y="3232864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 and B are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equal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396343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79712" y="547656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5621025">
            <a:off x="2069524" y="4600394"/>
            <a:ext cx="855084" cy="855084"/>
          </a:xfrm>
          <a:prstGeom prst="pie">
            <a:avLst>
              <a:gd name="adj1" fmla="val 210955"/>
              <a:gd name="adj2" fmla="val 3319294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8878913">
            <a:off x="2071971" y="4488430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 and B are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equal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2379" y="446482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34950" y="503131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at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point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19665413">
            <a:off x="2092877" y="4544414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2728" y="2420888"/>
            <a:ext cx="4824536" cy="39604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630694" y="2935852"/>
            <a:ext cx="4036238" cy="2664296"/>
            <a:chOff x="827584" y="3068960"/>
            <a:chExt cx="4036238" cy="2664296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27584" y="306896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691680" y="3789040"/>
              <a:ext cx="3172142" cy="194421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491880" y="3256936"/>
              <a:ext cx="213238" cy="178296"/>
              <a:chOff x="2558562" y="2564904"/>
              <a:chExt cx="213238" cy="17829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7944" y="4149080"/>
              <a:ext cx="213238" cy="178296"/>
              <a:chOff x="2558562" y="2564904"/>
              <a:chExt cx="213238" cy="17829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558562" y="2564904"/>
                <a:ext cx="213238" cy="2003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646485" y="2564904"/>
                <a:ext cx="125315" cy="17829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 flipH="1">
            <a:off x="2430894" y="3079868"/>
            <a:ext cx="360040" cy="26642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Pie 20"/>
          <p:cNvSpPr/>
          <p:nvPr/>
        </p:nvSpPr>
        <p:spPr>
          <a:xfrm rot="9000000">
            <a:off x="2242169" y="3149748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632" y="299029"/>
            <a:ext cx="4464496" cy="1754326"/>
          </a:xfrm>
          <a:prstGeom prst="rect">
            <a:avLst/>
          </a:prstGeom>
          <a:gradFill>
            <a:gsLst>
              <a:gs pos="0">
                <a:schemeClr val="accent6">
                  <a:tint val="60000"/>
                  <a:satMod val="250000"/>
                </a:schemeClr>
              </a:gs>
              <a:gs pos="26000">
                <a:schemeClr val="accent6">
                  <a:tint val="47000"/>
                  <a:satMod val="275000"/>
                </a:schemeClr>
              </a:gs>
              <a:gs pos="67000">
                <a:schemeClr val="bg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 A and B are </a:t>
            </a:r>
            <a:r>
              <a:rPr lang="en-GB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equal </a:t>
            </a:r>
            <a:r>
              <a:rPr lang="en-GB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because</a:t>
            </a:r>
            <a:endParaRPr lang="en-GB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2184" y="315098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A</a:t>
            </a:r>
            <a:endParaRPr lang="en-GB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2164" y="439720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+mj-lt"/>
              </a:rPr>
              <a:t>B</a:t>
            </a:r>
            <a:endParaRPr lang="en-GB" sz="2400" b="1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7663" y="1484783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vertically opposite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7663" y="4077071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corresponding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angles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663" y="2780927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angles on a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straight line</a:t>
            </a:r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7663" y="5373216"/>
            <a:ext cx="3528392" cy="11300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</a:t>
            </a:r>
            <a:r>
              <a:rPr lang="en-GB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alternate </a:t>
            </a:r>
            <a:r>
              <a:rPr lang="en-GB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angles</a:t>
            </a:r>
            <a:endParaRPr lang="en-GB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Pie 22"/>
          <p:cNvSpPr/>
          <p:nvPr/>
        </p:nvSpPr>
        <p:spPr>
          <a:xfrm rot="9000000">
            <a:off x="2066501" y="4500454"/>
            <a:ext cx="897042" cy="897042"/>
          </a:xfrm>
          <a:prstGeom prst="pie">
            <a:avLst>
              <a:gd name="adj1" fmla="val 0"/>
              <a:gd name="adj2" fmla="val 7620311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171</TotalTime>
  <Words>686</Words>
  <Application>Microsoft Macintosh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Black</vt:lpstr>
      <vt:lpstr>Verdana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Araya Eamrurksiri</cp:lastModifiedBy>
  <cp:revision>18</cp:revision>
  <dcterms:created xsi:type="dcterms:W3CDTF">2012-10-03T19:52:32Z</dcterms:created>
  <dcterms:modified xsi:type="dcterms:W3CDTF">2017-12-01T15:39:20Z</dcterms:modified>
</cp:coreProperties>
</file>