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81" r:id="rId4"/>
    <p:sldId id="283" r:id="rId5"/>
    <p:sldId id="284" r:id="rId6"/>
    <p:sldId id="259" r:id="rId7"/>
    <p:sldId id="261" r:id="rId8"/>
    <p:sldId id="257" r:id="rId9"/>
    <p:sldId id="258" r:id="rId10"/>
    <p:sldId id="260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821A-CA4D-4465-8092-034E93329A6B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5DEF2-E766-4007-BA19-23B04FC3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5DEF2-E766-4007-BA19-23B04FC3FD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1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6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5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7EA7-1233-4EAD-8863-F8B2DD9C035E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E390-66DC-40C3-BD63-425A1D570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8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992888" cy="122413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BINGO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DRAW A 3×2 GRID, AND SELECT 6 OF THE ANSWERS BELOW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444352"/>
                  </p:ext>
                </p:extLst>
              </p:nvPr>
            </p:nvGraphicFramePr>
            <p:xfrm>
              <a:off x="755578" y="1844824"/>
              <a:ext cx="7488830" cy="4176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7766"/>
                    <a:gridCol w="1497766"/>
                    <a:gridCol w="1497766"/>
                    <a:gridCol w="1497766"/>
                    <a:gridCol w="1497766"/>
                  </a:tblGrid>
                  <a:tr h="10441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 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,−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𝒈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4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444352"/>
                  </p:ext>
                </p:extLst>
              </p:nvPr>
            </p:nvGraphicFramePr>
            <p:xfrm>
              <a:off x="755578" y="1844824"/>
              <a:ext cx="7488830" cy="4176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7766"/>
                    <a:gridCol w="1497766"/>
                    <a:gridCol w="1497766"/>
                    <a:gridCol w="1497766"/>
                    <a:gridCol w="1497766"/>
                  </a:tblGrid>
                  <a:tr h="1044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7" t="-585" r="-399593" b="-300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16" t="-585" r="-301224" b="-300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585" r="-200000" b="-300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224" t="-585" r="-100816" b="-300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99593" t="-585" r="-407" b="-300585"/>
                          </a:stretch>
                        </a:blipFill>
                      </a:tcPr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7" t="-100000" r="-399593" b="-1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16" t="-100000" r="-301224" b="-1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100000" r="-200000" b="-1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224" t="-100000" r="-100816" b="-1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99593" t="-100000" r="-407" b="-198837"/>
                          </a:stretch>
                        </a:blipFill>
                      </a:tcPr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7" t="-201170" r="-3995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16" t="-201170" r="-3012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20117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224" t="-201170" r="-10081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99593" t="-201170" r="-407" b="-100000"/>
                          </a:stretch>
                        </a:blipFill>
                      </a:tcPr>
                    </a:tc>
                  </a:tr>
                  <a:tr h="1044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7" t="-301170" r="-399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16" t="-301170" r="-30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30117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224" t="-301170" r="-10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0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/>
                        </a:rPr>
                        <m:t>4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 smtClean="0">
                          <a:latin typeface="Cambria Math"/>
                        </a:rPr>
                        <m:t>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+3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1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/>
                        </a:rPr>
                        <m:t>4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+6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=21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+7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=26</m:t>
                      </m:r>
                    </m:oMath>
                  </m:oMathPara>
                </a14:m>
                <a:endParaRPr lang="en-GB" sz="5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5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=24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5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i="1">
                          <a:latin typeface="Cambria Math"/>
                        </a:rPr>
                        <m:t>−3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=37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+5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+2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/>
                        </a:rPr>
                        <m:t>7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9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+4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=2</m:t>
                      </m:r>
                      <m:r>
                        <a:rPr lang="en-GB" sz="54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3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3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9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b="0" i="1" smtClean="0">
                          <a:latin typeface="Cambria Math"/>
                        </a:rPr>
                        <m:t>−5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 smtClean="0">
                          <a:latin typeface="Cambria Math"/>
                        </a:rPr>
                        <m:t>=1</m:t>
                      </m:r>
                      <m:r>
                        <a:rPr lang="en-GB" sz="5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b="0" i="1" smtClean="0">
                          <a:latin typeface="Cambria Math"/>
                        </a:rPr>
                        <m:t>+2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latin typeface="Cambria Math"/>
                        </a:rPr>
                        <m:t>−2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latin typeface="Cambria Math"/>
                        </a:rPr>
                        <m:t>−3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4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−6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=−4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3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4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+2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+4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5</m:t>
                      </m:r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 smtClean="0">
                          <a:latin typeface="Cambria Math"/>
                        </a:rPr>
                        <m:t>=</m:t>
                      </m:r>
                      <m:r>
                        <a:rPr lang="en-GB" sz="5400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b="0" i="1" smtClean="0">
                          <a:latin typeface="Cambria Math"/>
                        </a:rPr>
                        <m:t>+4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i="1" smtClean="0">
                          <a:latin typeface="Cambria Math"/>
                        </a:rPr>
                        <m:t>1</m:t>
                      </m:r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+3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7</m:t>
                      </m:r>
                      <m:r>
                        <a:rPr lang="en-GB" sz="5400" b="0" i="1" smtClean="0">
                          <a:latin typeface="Cambria Math"/>
                        </a:rPr>
                        <m:t>𝑓</m:t>
                      </m:r>
                      <m:r>
                        <a:rPr lang="en-GB" sz="5400" b="0" i="1" smtClean="0">
                          <a:latin typeface="Cambria Math"/>
                        </a:rPr>
                        <m:t>−6</m:t>
                      </m:r>
                      <m:r>
                        <a:rPr lang="en-GB" sz="5400" b="0" i="1" smtClean="0">
                          <a:latin typeface="Cambria Math"/>
                        </a:rPr>
                        <m:t>𝑔</m:t>
                      </m:r>
                      <m:r>
                        <a:rPr lang="en-GB" sz="5400" i="1" smtClean="0">
                          <a:latin typeface="Cambria Math"/>
                        </a:rPr>
                        <m:t>=</m:t>
                      </m:r>
                      <m:r>
                        <a:rPr lang="en-GB" sz="54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𝑓</m:t>
                      </m:r>
                      <m:r>
                        <a:rPr lang="en-GB" sz="5400" b="0" i="1" smtClean="0">
                          <a:latin typeface="Cambria Math"/>
                        </a:rPr>
                        <m:t>+3</m:t>
                      </m:r>
                      <m:r>
                        <a:rPr lang="en-GB" sz="5400" b="0" i="1" smtClean="0">
                          <a:latin typeface="Cambria Math"/>
                        </a:rPr>
                        <m:t>𝑔</m:t>
                      </m:r>
                      <m:r>
                        <a:rPr lang="en-GB" sz="5400" i="1">
                          <a:latin typeface="Cambria Math"/>
                        </a:rPr>
                        <m:t>=1</m:t>
                      </m:r>
                      <m:r>
                        <a:rPr lang="en-GB" sz="54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9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7</m:t>
                      </m:r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latin typeface="Cambria Math"/>
                        </a:rPr>
                        <m:t>5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 smtClean="0">
                          <a:latin typeface="Cambria Math"/>
                        </a:rPr>
                        <m:t>=1</m:t>
                      </m:r>
                      <m:r>
                        <a:rPr lang="en-GB" sz="5400" b="0" i="1" smtClean="0">
                          <a:latin typeface="Cambria Math"/>
                        </a:rPr>
                        <m:t>70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5</m:t>
                      </m:r>
                      <m:r>
                        <a:rPr lang="en-GB" sz="5400" b="0" i="1" smtClean="0">
                          <a:latin typeface="Cambria Math"/>
                        </a:rPr>
                        <m:t>𝑎</m:t>
                      </m:r>
                      <m:r>
                        <a:rPr lang="en-GB" sz="5400" b="0" i="1" smtClean="0">
                          <a:latin typeface="Cambria Math"/>
                        </a:rPr>
                        <m:t>+3</m:t>
                      </m:r>
                      <m:r>
                        <a:rPr lang="en-GB" sz="5400" b="0" i="1" smtClean="0">
                          <a:latin typeface="Cambria Math"/>
                        </a:rPr>
                        <m:t>𝑏</m:t>
                      </m:r>
                      <m:r>
                        <a:rPr lang="en-GB" sz="5400" i="1">
                          <a:latin typeface="Cambria Math"/>
                        </a:rPr>
                        <m:t>=1</m:t>
                      </m:r>
                      <m:r>
                        <a:rPr lang="en-GB" sz="5400" b="0" i="1" smtClean="0">
                          <a:latin typeface="Cambria Math"/>
                        </a:rPr>
                        <m:t>14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2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−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</m:t>
                      </m:r>
                      <m:r>
                        <a:rPr lang="en-GB" sz="5400" b="0" i="0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+3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GB" sz="5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/>
              <p:cNvSpPr txBox="1">
                <a:spLocks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/>
                        </a:rPr>
                        <m:t>3</m:t>
                      </m:r>
                      <m:r>
                        <a:rPr lang="en-GB" sz="5400" i="1" smtClean="0">
                          <a:latin typeface="Cambria Math"/>
                        </a:rPr>
                        <m:t>𝑥</m:t>
                      </m:r>
                      <m:r>
                        <a:rPr lang="en-GB" sz="5400" i="1" smtClean="0">
                          <a:latin typeface="Cambria Math"/>
                        </a:rPr>
                        <m:t>+</m:t>
                      </m:r>
                      <m:r>
                        <a:rPr lang="en-GB" sz="5400" i="1" smtClean="0">
                          <a:latin typeface="Cambria Math"/>
                        </a:rPr>
                        <m:t>𝑦</m:t>
                      </m:r>
                      <m:r>
                        <a:rPr lang="en-GB" sz="540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latin typeface="Cambria Math"/>
                        </a:rPr>
                        <m:t>5</m:t>
                      </m:r>
                      <m:r>
                        <a:rPr lang="en-GB" sz="5400" i="1"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latin typeface="Cambria Math"/>
                        </a:rPr>
                        <m:t>+</m:t>
                      </m:r>
                      <m:r>
                        <a:rPr lang="en-GB" sz="5400" i="1">
                          <a:latin typeface="Cambria Math"/>
                        </a:rPr>
                        <m:t>2</m:t>
                      </m:r>
                      <m:r>
                        <a:rPr lang="en-GB" sz="5400" i="1">
                          <a:latin typeface="Cambria Math"/>
                        </a:rPr>
                        <m:t>𝑦</m:t>
                      </m:r>
                      <m:r>
                        <a:rPr lang="en-GB" sz="5400" i="1">
                          <a:latin typeface="Cambria Math"/>
                        </a:rPr>
                        <m:t>=17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420889"/>
                <a:ext cx="7772400" cy="19860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420889"/>
                <a:ext cx="7772400" cy="1986012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GB" sz="54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420889"/>
                <a:ext cx="7772400" cy="198601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3568" y="2420888"/>
                <a:ext cx="7772400" cy="1769989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54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2420888"/>
                <a:ext cx="7772400" cy="176998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486</Words>
  <Application>Microsoft Office PowerPoint</Application>
  <PresentationFormat>On-screen Show (4:3)</PresentationFormat>
  <Paragraphs>94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BINGO DRAW A 3×2 GRID, AND SELECT 6 OF THE ANSWERS BELOW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 DRAW A 3×2 GRID, AND SELECT 6 OF THE ANSWERS BELOW</dc:title>
  <dc:creator>Rebecca Aldred</dc:creator>
  <cp:lastModifiedBy>Rebecca Aldred</cp:lastModifiedBy>
  <cp:revision>7</cp:revision>
  <dcterms:created xsi:type="dcterms:W3CDTF">2013-02-12T21:10:23Z</dcterms:created>
  <dcterms:modified xsi:type="dcterms:W3CDTF">2013-02-17T19:04:07Z</dcterms:modified>
</cp:coreProperties>
</file>