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1A3CE-CB6E-4A83-82D4-73819E788261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43FBC-E233-4AEF-A9F7-5E28537B9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2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43FBC-E233-4AEF-A9F7-5E28537B94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8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6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8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6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6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0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5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C070-E562-46F3-86A8-6F629758A58C}" type="datetimeFigureOut">
              <a:rPr lang="en-GB" smtClean="0"/>
              <a:t>20/05/2014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18-F0FD-420A-88BF-093FFC21F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4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Choose the right answer to follow the path around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165530" y="1034592"/>
            <a:ext cx="718655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Start</a:t>
            </a:r>
            <a:r>
              <a:rPr lang="en-GB" sz="1100" b="1" dirty="0" smtClean="0"/>
              <a:t> </a:t>
            </a:r>
            <a:r>
              <a:rPr lang="en-GB" sz="1100" dirty="0" smtClean="0"/>
              <a:t>with 100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311981" y="1559429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184002" y="1916707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50%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600319" y="1985750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50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793994" y="1940890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100%</a:t>
            </a:r>
            <a:endParaRPr lang="en-GB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68369" y="2469491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93994" y="2790540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100%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204369" y="2906195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200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425130" y="2841292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75%</a:t>
            </a:r>
            <a:endParaRPr lang="en-GB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2789" y="1940890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50%</a:t>
            </a:r>
            <a:endParaRPr lang="en-GB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256517" y="1985750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25</a:t>
            </a:r>
            <a:endParaRPr lang="en-GB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397807" y="2399760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2</a:t>
            </a:r>
            <a:r>
              <a:rPr lang="en-GB" sz="1100" dirty="0" smtClean="0"/>
              <a:t>5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541704" y="2459657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50</a:t>
            </a:r>
            <a:endParaRPr lang="en-GB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568634" y="3593419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20%</a:t>
            </a:r>
            <a:endParaRPr lang="en-GB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633819" y="4117483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48</a:t>
            </a:r>
            <a:endParaRPr lang="en-GB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868369" y="1560257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2</a:t>
            </a:r>
            <a:r>
              <a:rPr lang="en-GB" sz="1100" dirty="0" smtClean="0"/>
              <a:t>00</a:t>
            </a:r>
            <a:endParaRPr lang="en-GB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2023" y="1034592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50%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204369" y="1119230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442789" y="1034591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20%</a:t>
            </a:r>
            <a:endParaRPr lang="en-GB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568434" y="1533240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80</a:t>
            </a:r>
            <a:endParaRPr lang="en-GB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939624" y="2001345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4</a:t>
            </a:r>
            <a:r>
              <a:rPr lang="en-GB" sz="1100" dirty="0" smtClean="0"/>
              <a:t>0</a:t>
            </a:r>
            <a:endParaRPr lang="en-GB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0929" y="1915888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400%</a:t>
            </a:r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45802" y="2454394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200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29227" y="2821555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300%</a:t>
            </a:r>
            <a:endParaRPr lang="en-GB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957283" y="2906262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8</a:t>
            </a:r>
            <a:r>
              <a:rPr lang="en-GB" sz="1100" dirty="0" smtClean="0"/>
              <a:t>00</a:t>
            </a:r>
            <a:endParaRPr lang="en-GB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07954" y="1559429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160</a:t>
            </a:r>
            <a:endParaRPr lang="en-GB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210929" y="1014164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30%</a:t>
            </a:r>
            <a:endParaRPr lang="en-GB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957283" y="1124877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6</a:t>
            </a:r>
            <a:r>
              <a:rPr lang="en-GB" sz="1100" dirty="0" smtClean="0"/>
              <a:t>0</a:t>
            </a:r>
            <a:endParaRPr lang="en-GB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910568" y="3240756"/>
            <a:ext cx="48550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400 </a:t>
            </a:r>
          </a:p>
          <a:p>
            <a:r>
              <a:rPr lang="en-GB" sz="1100" b="1" dirty="0" smtClean="0"/>
              <a:t>END</a:t>
            </a:r>
            <a:endParaRPr lang="en-GB" sz="11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903930" y="1041530"/>
            <a:ext cx="718655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Start </a:t>
            </a:r>
            <a:r>
              <a:rPr lang="en-GB" sz="1100" dirty="0" smtClean="0"/>
              <a:t>with 100</a:t>
            </a:r>
            <a:endParaRPr lang="en-GB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6327866" y="1960851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125</a:t>
            </a:r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904469" y="1907724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25%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050381" y="1569650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452590" y="1913315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20%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5599041" y="2449830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515261" y="2836564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50%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6293300" y="2863840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50</a:t>
            </a:r>
            <a:endParaRPr lang="en-GB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919420" y="2809869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Increase by 300%</a:t>
            </a:r>
            <a:endParaRPr lang="en-GB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065871" y="2449830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200</a:t>
            </a:r>
            <a:endParaRPr lang="en-GB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677589" y="1960851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250</a:t>
            </a:r>
            <a:endParaRPr lang="en-GB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8153351" y="1876212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80%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8299802" y="2449830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50</a:t>
            </a:r>
            <a:endParaRPr lang="en-GB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8164310" y="2863840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50%</a:t>
            </a:r>
            <a:endParaRPr lang="en-GB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7702942" y="2948478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25</a:t>
            </a:r>
            <a:endParaRPr lang="en-GB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6958934" y="3601958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75%</a:t>
            </a:r>
            <a:endParaRPr lang="en-GB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105385" y="3294727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470013" y="3673009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25</a:t>
            </a:r>
            <a:endParaRPr lang="en-GB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690272" y="3622884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100%</a:t>
            </a:r>
            <a:endParaRPr lang="en-GB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5836725" y="4161813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50</a:t>
            </a:r>
            <a:endParaRPr lang="en-GB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771852" y="4470713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100%</a:t>
            </a:r>
            <a:endParaRPr lang="en-GB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553142" y="4555352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310761" y="3361274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7050381" y="4470714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100%</a:t>
            </a:r>
            <a:endParaRPr lang="en-GB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8128693" y="3686596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</a:t>
            </a:r>
            <a:r>
              <a:rPr lang="en-GB" sz="1100" dirty="0" smtClean="0"/>
              <a:t>100</a:t>
            </a:r>
            <a:r>
              <a:rPr lang="en-GB" sz="1100" dirty="0" smtClean="0"/>
              <a:t>%</a:t>
            </a:r>
            <a:endParaRPr lang="en-GB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7702941" y="3692454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50</a:t>
            </a:r>
            <a:endParaRPr lang="en-GB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106017" y="4117483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200</a:t>
            </a:r>
            <a:endParaRPr lang="en-GB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8240047" y="1330000"/>
            <a:ext cx="48550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r>
              <a:rPr lang="en-GB" sz="1100" dirty="0" smtClean="0"/>
              <a:t>0 </a:t>
            </a:r>
            <a:endParaRPr lang="en-GB" sz="1100" dirty="0" smtClean="0"/>
          </a:p>
          <a:p>
            <a:r>
              <a:rPr lang="en-GB" sz="1100" b="1" dirty="0" smtClean="0"/>
              <a:t>END</a:t>
            </a:r>
            <a:endParaRPr lang="en-GB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995407" y="1985750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80</a:t>
            </a:r>
            <a:endParaRPr lang="en-GB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3405117" y="3484705"/>
            <a:ext cx="669288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Start</a:t>
            </a:r>
            <a:r>
              <a:rPr lang="en-GB" sz="1100" b="1" dirty="0" smtClean="0"/>
              <a:t> </a:t>
            </a:r>
            <a:r>
              <a:rPr lang="en-GB" sz="1100" dirty="0" smtClean="0"/>
              <a:t>with 37.5</a:t>
            </a:r>
            <a:endParaRPr lang="en-GB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4293981" y="2790540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100%</a:t>
            </a:r>
            <a:endParaRPr lang="en-GB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450146" y="3280700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30</a:t>
            </a:r>
            <a:endParaRPr lang="en-GB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043600" y="2929380"/>
            <a:ext cx="36129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60</a:t>
            </a:r>
            <a:endParaRPr lang="en-GB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15837" y="3294727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30</a:t>
            </a:r>
            <a:endParaRPr lang="en-GB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5318311" y="3692454"/>
            <a:ext cx="360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60</a:t>
            </a:r>
            <a:endParaRPr lang="en-GB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680380" y="2863840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50</a:t>
            </a:r>
            <a:endParaRPr lang="en-GB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4085825" y="3673009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37.5</a:t>
            </a:r>
            <a:endParaRPr lang="en-GB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4489627" y="4499328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15%</a:t>
            </a:r>
            <a:endParaRPr lang="en-GB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3964640" y="4583966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40.8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01350" y="4508272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25%</a:t>
            </a:r>
            <a:endParaRPr lang="en-GB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1241" y="4583966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30.6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96147" y="4533189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20%</a:t>
            </a:r>
            <a:endParaRPr lang="en-GB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1668817" y="5069308"/>
            <a:ext cx="6020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36.72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77539" y="5469792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75%</a:t>
            </a:r>
            <a:endParaRPr lang="en-GB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2609527" y="5554431"/>
            <a:ext cx="6020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9.18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21052" y="5459460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400%</a:t>
            </a:r>
            <a:endParaRPr lang="en-GB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065071" y="5525480"/>
            <a:ext cx="5270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45.9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57850" y="5459461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100%</a:t>
            </a:r>
            <a:endParaRPr lang="en-GB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4706642" y="5090683"/>
            <a:ext cx="5270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91.8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3655" y="4592911"/>
            <a:ext cx="5270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78.03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2419" y="5007825"/>
            <a:ext cx="61202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156.06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047362" y="5428595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50%</a:t>
            </a:r>
            <a:endParaRPr lang="en-GB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843446" y="5459461"/>
            <a:ext cx="52701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78.03END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2680" y="5554431"/>
            <a:ext cx="5270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45.9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78937" y="5090683"/>
            <a:ext cx="56413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36.72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7503" y="3335383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600</a:t>
            </a:r>
            <a:endParaRPr lang="en-GB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2095" y="3686595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75%</a:t>
            </a:r>
            <a:endParaRPr lang="en-GB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71623" y="4205913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100</a:t>
            </a:r>
            <a:endParaRPr lang="en-GB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52243" y="3692454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20%</a:t>
            </a:r>
            <a:endParaRPr lang="en-GB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07954" y="4568629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20%</a:t>
            </a:r>
            <a:endParaRPr lang="en-GB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082928" y="4634908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120</a:t>
            </a:r>
            <a:endParaRPr lang="en-GB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58279" y="4204463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25</a:t>
            </a:r>
            <a:endParaRPr lang="en-GB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596147" y="3361274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25</a:t>
            </a:r>
            <a:endParaRPr lang="en-GB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96958" y="3724175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 </a:t>
            </a:r>
            <a:r>
              <a:rPr lang="en-GB" sz="1100" dirty="0" smtClean="0"/>
              <a:t>50</a:t>
            </a:r>
            <a:endParaRPr lang="en-GB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4528" y="5079648"/>
            <a:ext cx="485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120</a:t>
            </a:r>
            <a:endParaRPr lang="en-GB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07954" y="5428594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Decrease by 80%</a:t>
            </a:r>
            <a:endParaRPr lang="en-GB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0669" y="5544099"/>
            <a:ext cx="54761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10.18</a:t>
            </a:r>
            <a:endParaRPr lang="en-GB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299801" y="4170691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125</a:t>
            </a:r>
            <a:endParaRPr lang="en-GB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240047" y="4499327"/>
            <a:ext cx="71865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Increase by 25%</a:t>
            </a:r>
            <a:endParaRPr lang="en-GB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773907" y="4592911"/>
            <a:ext cx="42575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250</a:t>
            </a:r>
            <a:endParaRPr lang="en-GB" sz="1100" dirty="0"/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4524856" y="655821"/>
            <a:ext cx="128452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177562" y="69658"/>
            <a:ext cx="1450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Start here if you do not feel very confident</a:t>
            </a:r>
            <a:endParaRPr lang="en-GB" sz="110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262476" y="1034591"/>
            <a:ext cx="580970" cy="19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363802" y="695281"/>
            <a:ext cx="1450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Start here if you think you can do it</a:t>
            </a:r>
            <a:endParaRPr lang="en-GB" sz="11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3153321" y="3808862"/>
            <a:ext cx="2421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399662" y="3719175"/>
            <a:ext cx="7536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Start here for a challenge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0263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258</Words>
  <Application>Microsoft Office PowerPoint</Application>
  <PresentationFormat>On-screen Show (4:3)</PresentationFormat>
  <Paragraphs>106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Aimie</dc:creator>
  <cp:lastModifiedBy>Aimie</cp:lastModifiedBy>
  <cp:revision>15</cp:revision>
  <dcterms:created xsi:type="dcterms:W3CDTF">2014-05-10T16:07:07Z</dcterms:created>
  <dcterms:modified xsi:type="dcterms:W3CDTF">2014-05-20T17:00:10Z</dcterms:modified>
</cp:coreProperties>
</file>