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3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546C-7BFE-4D70-8DAB-CED5F20B0722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3E65-19A0-4544-856E-9768DD88E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7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3E65-19A0-4544-856E-9768DD88EC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9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4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7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2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8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9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7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6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76B3-B1E7-44CF-BB8D-6BA334E82E26}" type="datetimeFigureOut">
              <a:rPr lang="en-GB" smtClean="0"/>
              <a:t>24/03/2013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1196-2F0B-4822-89CB-984F55DDC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5685"/>
              </p:ext>
            </p:extLst>
          </p:nvPr>
        </p:nvGraphicFramePr>
        <p:xfrm>
          <a:off x="66562" y="2181236"/>
          <a:ext cx="9000998" cy="45567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0971"/>
                <a:gridCol w="320971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  <a:gridCol w="348294"/>
              </a:tblGrid>
              <a:tr h="1762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A</a:t>
                      </a:r>
                      <a:endParaRPr lang="en-GB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B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C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D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E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F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G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H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I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J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K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L</a:t>
                      </a:r>
                      <a:endParaRPr lang="en-GB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M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N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O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</a:t>
                      </a:r>
                      <a:endParaRPr lang="en-GB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Q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R</a:t>
                      </a:r>
                      <a:endParaRPr lang="en-GB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S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U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V</a:t>
                      </a:r>
                      <a:endParaRPr lang="en-GB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W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X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Y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Z</a:t>
                      </a:r>
                      <a:endParaRPr lang="en-GB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</a:tr>
              <a:tr h="1762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300" b="0" baseline="30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300" b="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en-GB" sz="1300" b="0" baseline="300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706" marR="62706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188640"/>
            <a:ext cx="1276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188640"/>
            <a:ext cx="1276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07008" y="406405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Index Laws Code Breaker</a:t>
            </a:r>
            <a:endParaRPr lang="en-GB" sz="3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7504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08387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16299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7584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35896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44691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55976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72200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0995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92280" y="3573016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504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08387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6299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584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3848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12643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23928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80795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04248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13043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24328" y="4509120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504" y="5301208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9832" y="5301208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67744" y="5301208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7584" y="5301208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55293" y="5301208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5373" y="5301208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504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7584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15816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23728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11277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431357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81478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13326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76939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97019" y="6237312"/>
            <a:ext cx="435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6056" y="4797152"/>
            <a:ext cx="57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8529067" y="5734997"/>
            <a:ext cx="57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!!</a:t>
            </a:r>
            <a:endParaRPr lang="en-GB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5936779" y="5661248"/>
            <a:ext cx="57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-</a:t>
            </a:r>
            <a:endParaRPr lang="en-GB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4016" y="2893422"/>
            <a:ext cx="46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7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8</a:t>
            </a:r>
            <a:endParaRPr lang="en-GB" sz="1000" baseline="50000" dirty="0"/>
          </a:p>
        </p:txBody>
      </p:sp>
      <p:sp>
        <p:nvSpPr>
          <p:cNvPr id="50" name="TextBox 49"/>
          <p:cNvSpPr txBox="1"/>
          <p:nvPr/>
        </p:nvSpPr>
        <p:spPr>
          <a:xfrm>
            <a:off x="7426388" y="5573414"/>
            <a:ext cx="536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24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2</a:t>
            </a:r>
            <a:endParaRPr lang="en-GB" sz="1000" baseline="50000" dirty="0"/>
          </a:p>
        </p:txBody>
      </p:sp>
      <p:sp>
        <p:nvSpPr>
          <p:cNvPr id="51" name="TextBox 50"/>
          <p:cNvSpPr txBox="1"/>
          <p:nvPr/>
        </p:nvSpPr>
        <p:spPr>
          <a:xfrm>
            <a:off x="4451299" y="5573414"/>
            <a:ext cx="543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0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0</a:t>
            </a:r>
            <a:endParaRPr lang="en-GB" sz="1000" baseline="50000" dirty="0"/>
          </a:p>
        </p:txBody>
      </p:sp>
      <p:sp>
        <p:nvSpPr>
          <p:cNvPr id="52" name="TextBox 51"/>
          <p:cNvSpPr txBox="1"/>
          <p:nvPr/>
        </p:nvSpPr>
        <p:spPr>
          <a:xfrm>
            <a:off x="2955700" y="5573414"/>
            <a:ext cx="499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10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3</a:t>
            </a:r>
            <a:endParaRPr lang="en-GB" sz="1000" baseline="50000" dirty="0"/>
          </a:p>
        </p:txBody>
      </p:sp>
      <p:sp>
        <p:nvSpPr>
          <p:cNvPr id="53" name="TextBox 52"/>
          <p:cNvSpPr txBox="1"/>
          <p:nvPr/>
        </p:nvSpPr>
        <p:spPr>
          <a:xfrm>
            <a:off x="899592" y="5573414"/>
            <a:ext cx="535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6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6</a:t>
            </a:r>
            <a:endParaRPr lang="en-GB" sz="1000" baseline="50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63292" y="4689430"/>
            <a:ext cx="512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8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6</a:t>
            </a:r>
            <a:endParaRPr lang="en-GB" sz="1000" baseline="50000" dirty="0"/>
          </a:p>
        </p:txBody>
      </p:sp>
      <p:sp>
        <p:nvSpPr>
          <p:cNvPr id="55" name="TextBox 54"/>
          <p:cNvSpPr txBox="1"/>
          <p:nvPr/>
        </p:nvSpPr>
        <p:spPr>
          <a:xfrm>
            <a:off x="3059832" y="4689430"/>
            <a:ext cx="474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6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2</a:t>
            </a:r>
            <a:endParaRPr lang="en-GB" sz="1000" baseline="50000" dirty="0"/>
          </a:p>
        </p:txBody>
      </p:sp>
      <p:sp>
        <p:nvSpPr>
          <p:cNvPr id="56" name="TextBox 55"/>
          <p:cNvSpPr txBox="1"/>
          <p:nvPr/>
        </p:nvSpPr>
        <p:spPr>
          <a:xfrm>
            <a:off x="827584" y="4689430"/>
            <a:ext cx="46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5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8</a:t>
            </a:r>
            <a:endParaRPr lang="en-GB" sz="1000" baseline="50000" dirty="0"/>
          </a:p>
        </p:txBody>
      </p:sp>
      <p:sp>
        <p:nvSpPr>
          <p:cNvPr id="57" name="TextBox 56"/>
          <p:cNvSpPr txBox="1"/>
          <p:nvPr/>
        </p:nvSpPr>
        <p:spPr>
          <a:xfrm>
            <a:off x="127446" y="4689430"/>
            <a:ext cx="484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5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10</a:t>
            </a:r>
            <a:endParaRPr lang="en-GB" sz="1000" baseline="50000" dirty="0"/>
          </a:p>
        </p:txBody>
      </p:sp>
      <p:sp>
        <p:nvSpPr>
          <p:cNvPr id="58" name="TextBox 57"/>
          <p:cNvSpPr txBox="1"/>
          <p:nvPr/>
        </p:nvSpPr>
        <p:spPr>
          <a:xfrm>
            <a:off x="7524328" y="3857792"/>
            <a:ext cx="438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3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9</a:t>
            </a:r>
            <a:endParaRPr lang="en-GB" sz="1000" baseline="50000" dirty="0"/>
          </a:p>
        </p:txBody>
      </p:sp>
      <p:sp>
        <p:nvSpPr>
          <p:cNvPr id="59" name="TextBox 58"/>
          <p:cNvSpPr txBox="1"/>
          <p:nvPr/>
        </p:nvSpPr>
        <p:spPr>
          <a:xfrm>
            <a:off x="6100736" y="3857792"/>
            <a:ext cx="489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6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5</a:t>
            </a:r>
            <a:endParaRPr lang="en-GB" sz="1000" baseline="50000" dirty="0"/>
          </a:p>
        </p:txBody>
      </p:sp>
      <p:sp>
        <p:nvSpPr>
          <p:cNvPr id="60" name="TextBox 59"/>
          <p:cNvSpPr txBox="1"/>
          <p:nvPr/>
        </p:nvSpPr>
        <p:spPr>
          <a:xfrm>
            <a:off x="4752528" y="3857792"/>
            <a:ext cx="460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1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8</a:t>
            </a:r>
            <a:endParaRPr lang="en-GB" sz="1000" baseline="50000" dirty="0"/>
          </a:p>
        </p:txBody>
      </p:sp>
      <p:sp>
        <p:nvSpPr>
          <p:cNvPr id="61" name="TextBox 60"/>
          <p:cNvSpPr txBox="1"/>
          <p:nvPr/>
        </p:nvSpPr>
        <p:spPr>
          <a:xfrm>
            <a:off x="3209833" y="3857792"/>
            <a:ext cx="642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40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0</a:t>
            </a:r>
            <a:endParaRPr lang="en-GB" sz="1000" baseline="50000" dirty="0"/>
          </a:p>
        </p:txBody>
      </p:sp>
      <p:sp>
        <p:nvSpPr>
          <p:cNvPr id="62" name="TextBox 61"/>
          <p:cNvSpPr txBox="1"/>
          <p:nvPr/>
        </p:nvSpPr>
        <p:spPr>
          <a:xfrm>
            <a:off x="1621506" y="3857792"/>
            <a:ext cx="502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12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4</a:t>
            </a:r>
            <a:endParaRPr lang="en-GB" sz="1000" baseline="50000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79" y="2893422"/>
            <a:ext cx="608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4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3</a:t>
            </a:r>
            <a:endParaRPr lang="en-GB" sz="1000" baseline="50000" dirty="0"/>
          </a:p>
        </p:txBody>
      </p:sp>
      <p:sp>
        <p:nvSpPr>
          <p:cNvPr id="64" name="TextBox 63"/>
          <p:cNvSpPr txBox="1"/>
          <p:nvPr/>
        </p:nvSpPr>
        <p:spPr>
          <a:xfrm>
            <a:off x="7138493" y="2893422"/>
            <a:ext cx="456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/>
              <a:t>9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2</a:t>
            </a:r>
            <a:endParaRPr lang="en-GB" sz="1000" baseline="50000" dirty="0"/>
          </a:p>
        </p:txBody>
      </p:sp>
      <p:sp>
        <p:nvSpPr>
          <p:cNvPr id="65" name="TextBox 64"/>
          <p:cNvSpPr txBox="1"/>
          <p:nvPr/>
        </p:nvSpPr>
        <p:spPr>
          <a:xfrm>
            <a:off x="5220071" y="2893422"/>
            <a:ext cx="44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2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4</a:t>
            </a:r>
            <a:endParaRPr lang="en-GB" sz="1000" baseline="50000" dirty="0"/>
          </a:p>
        </p:txBody>
      </p:sp>
      <p:sp>
        <p:nvSpPr>
          <p:cNvPr id="66" name="TextBox 65"/>
          <p:cNvSpPr txBox="1"/>
          <p:nvPr/>
        </p:nvSpPr>
        <p:spPr>
          <a:xfrm>
            <a:off x="2437181" y="2893422"/>
            <a:ext cx="478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(2</a:t>
            </a:r>
            <a:r>
              <a:rPr lang="en-GB" sz="1000" baseline="30000" dirty="0" smtClean="0"/>
              <a:t>10</a:t>
            </a:r>
            <a:r>
              <a:rPr lang="en-GB" sz="1000" dirty="0" smtClean="0"/>
              <a:t>)</a:t>
            </a:r>
            <a:r>
              <a:rPr lang="en-GB" sz="1000" baseline="50000" dirty="0" smtClean="0"/>
              <a:t>5</a:t>
            </a:r>
            <a:endParaRPr lang="en-GB" sz="1000" baseline="50000" dirty="0"/>
          </a:p>
        </p:txBody>
      </p:sp>
      <p:sp>
        <p:nvSpPr>
          <p:cNvPr id="67" name="TextBox 66"/>
          <p:cNvSpPr txBox="1"/>
          <p:nvPr/>
        </p:nvSpPr>
        <p:spPr>
          <a:xfrm>
            <a:off x="786640" y="289342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5</a:t>
            </a:r>
            <a:r>
              <a:rPr lang="en-GB" sz="1000" dirty="0" smtClean="0"/>
              <a:t> x 2</a:t>
            </a:r>
            <a:r>
              <a:rPr lang="en-GB" sz="1000" baseline="30000" dirty="0" smtClean="0"/>
              <a:t>13</a:t>
            </a:r>
            <a:endParaRPr lang="en-GB" sz="1000" baseline="30000" dirty="0"/>
          </a:p>
        </p:txBody>
      </p:sp>
      <p:sp>
        <p:nvSpPr>
          <p:cNvPr id="68" name="TextBox 67"/>
          <p:cNvSpPr txBox="1"/>
          <p:nvPr/>
        </p:nvSpPr>
        <p:spPr>
          <a:xfrm>
            <a:off x="3642642" y="557341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15</a:t>
            </a:r>
            <a:r>
              <a:rPr lang="en-GB" sz="1000" dirty="0" smtClean="0"/>
              <a:t> x 2</a:t>
            </a:r>
            <a:r>
              <a:rPr lang="en-GB" sz="1000" baseline="300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89409" y="5573414"/>
            <a:ext cx="56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/>
              <a:t>9</a:t>
            </a:r>
            <a:r>
              <a:rPr lang="en-GB" sz="1000" dirty="0" smtClean="0"/>
              <a:t> x 2</a:t>
            </a:r>
            <a:r>
              <a:rPr lang="en-GB" sz="1000" baseline="30000" dirty="0" smtClean="0"/>
              <a:t>-9</a:t>
            </a:r>
            <a:endParaRPr lang="en-GB" sz="1000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7504" y="557341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-4</a:t>
            </a:r>
            <a:r>
              <a:rPr lang="en-GB" sz="1000" dirty="0" smtClean="0"/>
              <a:t> x 2</a:t>
            </a:r>
            <a:r>
              <a:rPr lang="en-GB" sz="1000" baseline="300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77039" y="3857792"/>
            <a:ext cx="54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 x 2</a:t>
            </a:r>
            <a:r>
              <a:rPr lang="en-GB" sz="1000" baseline="30000" dirty="0" smtClean="0"/>
              <a:t>11</a:t>
            </a:r>
            <a:endParaRPr lang="en-GB" sz="1000" baseline="30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96631" y="3857792"/>
            <a:ext cx="554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16</a:t>
            </a:r>
            <a:r>
              <a:rPr lang="en-GB" sz="1000" dirty="0" smtClean="0"/>
              <a:t> x 2</a:t>
            </a:r>
            <a:r>
              <a:rPr lang="en-GB" sz="1000" baseline="30000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7474" y="3857792"/>
            <a:ext cx="669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24</a:t>
            </a:r>
            <a:r>
              <a:rPr lang="en-GB" sz="1000" dirty="0" smtClean="0"/>
              <a:t> x 2</a:t>
            </a:r>
            <a:r>
              <a:rPr lang="en-GB" sz="1000" baseline="30000" dirty="0"/>
              <a:t>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41255" y="2893422"/>
            <a:ext cx="607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20</a:t>
            </a:r>
            <a:r>
              <a:rPr lang="en-GB" sz="1000" dirty="0" smtClean="0"/>
              <a:t> x 2</a:t>
            </a:r>
            <a:r>
              <a:rPr lang="en-GB" sz="1000" baseline="30000" dirty="0" smtClean="0"/>
              <a:t>30</a:t>
            </a:r>
            <a:endParaRPr lang="en-GB" sz="1000" baseline="30000" dirty="0"/>
          </a:p>
        </p:txBody>
      </p:sp>
      <p:sp>
        <p:nvSpPr>
          <p:cNvPr id="75" name="TextBox 74"/>
          <p:cNvSpPr txBox="1"/>
          <p:nvPr/>
        </p:nvSpPr>
        <p:spPr>
          <a:xfrm>
            <a:off x="3618012" y="2893422"/>
            <a:ext cx="672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/>
              <a:t>4</a:t>
            </a:r>
            <a:r>
              <a:rPr lang="en-GB" sz="1000" dirty="0" smtClean="0"/>
              <a:t> x 2</a:t>
            </a:r>
            <a:r>
              <a:rPr lang="en-GB" sz="1000" baseline="30000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19672" y="289342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6</a:t>
            </a:r>
            <a:r>
              <a:rPr lang="en-GB" sz="1000" dirty="0" smtClean="0"/>
              <a:t> ÷ 2</a:t>
            </a:r>
            <a:r>
              <a:rPr lang="en-GB" sz="1000" baseline="30000" dirty="0" smtClean="0"/>
              <a:t>6</a:t>
            </a:r>
            <a:endParaRPr lang="en-GB" sz="1000" baseline="30000" dirty="0"/>
          </a:p>
        </p:txBody>
      </p:sp>
      <p:sp>
        <p:nvSpPr>
          <p:cNvPr id="77" name="TextBox 76"/>
          <p:cNvSpPr txBox="1"/>
          <p:nvPr/>
        </p:nvSpPr>
        <p:spPr>
          <a:xfrm>
            <a:off x="8066087" y="5573414"/>
            <a:ext cx="682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/>
              <a:t>5</a:t>
            </a:r>
            <a:r>
              <a:rPr lang="en-GB" sz="1000" dirty="0" smtClean="0"/>
              <a:t> ÷ 2</a:t>
            </a:r>
            <a:r>
              <a:rPr lang="en-GB" sz="1000" baseline="30000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53906" y="5573414"/>
            <a:ext cx="58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10</a:t>
            </a:r>
            <a:r>
              <a:rPr lang="en-GB" sz="1000" dirty="0" smtClean="0"/>
              <a:t> ÷ 2</a:t>
            </a:r>
            <a:r>
              <a:rPr lang="en-GB" sz="1000" baseline="30000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1376" y="5573414"/>
            <a:ext cx="63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16</a:t>
            </a:r>
            <a:r>
              <a:rPr lang="en-GB" sz="1000" dirty="0" smtClean="0"/>
              <a:t> ÷ 2</a:t>
            </a:r>
            <a:r>
              <a:rPr lang="en-GB" sz="1000" baseline="300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25899" y="4689430"/>
            <a:ext cx="599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60</a:t>
            </a:r>
            <a:r>
              <a:rPr lang="en-GB" sz="1000" dirty="0" smtClean="0"/>
              <a:t> ÷ 2</a:t>
            </a:r>
            <a:r>
              <a:rPr lang="en-GB" sz="1000" baseline="30000" dirty="0"/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84101" y="3857792"/>
            <a:ext cx="582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32</a:t>
            </a:r>
            <a:r>
              <a:rPr lang="en-GB" sz="1000" dirty="0" smtClean="0"/>
              <a:t> ÷ 2</a:t>
            </a:r>
            <a:r>
              <a:rPr lang="en-GB" sz="1000" baseline="30000" dirty="0"/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05938" y="3857792"/>
            <a:ext cx="628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15</a:t>
            </a:r>
            <a:r>
              <a:rPr lang="en-GB" sz="1000" dirty="0" smtClean="0"/>
              <a:t> ÷ 2</a:t>
            </a:r>
            <a:r>
              <a:rPr lang="en-GB" sz="1000" baseline="300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1659" y="2893422"/>
            <a:ext cx="638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30</a:t>
            </a:r>
            <a:r>
              <a:rPr lang="en-GB" sz="1000" dirty="0" smtClean="0"/>
              <a:t> ÷ 2</a:t>
            </a:r>
            <a:r>
              <a:rPr lang="en-GB" sz="1000" baseline="30000" dirty="0" smtClean="0"/>
              <a:t>6</a:t>
            </a:r>
            <a:endParaRPr lang="en-GB" sz="1000" baseline="30000" dirty="0"/>
          </a:p>
        </p:txBody>
      </p:sp>
      <p:sp>
        <p:nvSpPr>
          <p:cNvPr id="84" name="TextBox 83"/>
          <p:cNvSpPr txBox="1"/>
          <p:nvPr/>
        </p:nvSpPr>
        <p:spPr>
          <a:xfrm>
            <a:off x="2455831" y="3771624"/>
            <a:ext cx="40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 smtClean="0"/>
              <a:t>40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2</a:t>
            </a:r>
            <a:r>
              <a:rPr lang="en-GB" sz="1000" baseline="30000" dirty="0" smtClean="0"/>
              <a:t>8</a:t>
            </a:r>
            <a:endParaRPr lang="en-GB" sz="1000" baseline="300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559149" y="3965514"/>
            <a:ext cx="117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94670" y="4600579"/>
            <a:ext cx="40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</a:t>
            </a:r>
            <a:r>
              <a:rPr lang="en-GB" sz="1000" baseline="30000" dirty="0"/>
              <a:t>9</a:t>
            </a:r>
            <a:endParaRPr lang="en-GB" sz="1000" baseline="30000" dirty="0" smtClean="0"/>
          </a:p>
          <a:p>
            <a:r>
              <a:rPr lang="en-GB" sz="1000" dirty="0" smtClean="0"/>
              <a:t>2</a:t>
            </a:r>
            <a:r>
              <a:rPr lang="en-GB" sz="1000" baseline="30000" dirty="0" smtClean="0"/>
              <a:t>9</a:t>
            </a:r>
            <a:endParaRPr lang="en-GB" sz="1000" baseline="30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84340" y="4797152"/>
            <a:ext cx="117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7504" y="14847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Simplify each of the following, then use your answer to determine each letter to eventually spell out a joke.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3805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173</Words>
  <Application>Microsoft Office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Seven Kings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Burke</dc:creator>
  <cp:lastModifiedBy>David and Jemma</cp:lastModifiedBy>
  <cp:revision>9</cp:revision>
  <cp:lastPrinted>2011-05-26T11:46:42Z</cp:lastPrinted>
  <dcterms:created xsi:type="dcterms:W3CDTF">2011-05-26T10:11:02Z</dcterms:created>
  <dcterms:modified xsi:type="dcterms:W3CDTF">2013-03-24T16:49:12Z</dcterms:modified>
</cp:coreProperties>
</file>