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19CB-90DB-4495-BA65-98F4570A64B7}" type="datetimeFigureOut">
              <a:rPr lang="en-US" smtClean="0"/>
              <a:t>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53DD-1212-48D1-AAF1-5448C147324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14290"/>
          <a:ext cx="7572430" cy="300039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4486"/>
                <a:gridCol w="1514486"/>
                <a:gridCol w="1514486"/>
                <a:gridCol w="1514486"/>
                <a:gridCol w="1514486"/>
              </a:tblGrid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√25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3³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³√8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√64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12²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√400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u="non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√¼</a:t>
                      </a:r>
                      <a:endParaRPr lang="en-GB" sz="2800" u="sng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15²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√49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</a:t>
                      </a:r>
                      <a:r>
                        <a:rPr lang="en-GB" sz="20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1000000</a:t>
                      </a:r>
                      <a:endParaRPr lang="en-GB" sz="2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4³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11²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√36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 </a:t>
                      </a:r>
                      <a:r>
                        <a:rPr lang="en-GB" sz="2400" baseline="300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GB" sz="2400" baseline="-250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GB" sz="2400" baseline="-250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√16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1.5²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10²</a:t>
                      </a:r>
                      <a:endParaRPr lang="en-GB" sz="24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³√1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1538" y="3286124"/>
            <a:ext cx="7072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1)  Write two values that add up to 10</a:t>
            </a:r>
          </a:p>
          <a:p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GB" sz="2000" dirty="0" smtClean="0">
                <a:latin typeface="Arial" pitchFamily="34" charset="0"/>
                <a:cs typeface="Arial" pitchFamily="34" charset="0"/>
              </a:rPr>
              <a:t>2)  Write two values that add up to 30</a:t>
            </a:r>
          </a:p>
          <a:p>
            <a:pPr marL="457200" indent="-457200"/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 startAt="3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Write two values with a difference of 95</a:t>
            </a:r>
          </a:p>
          <a:p>
            <a:pPr marL="457200" indent="-457200"/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 startAt="4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Write three values which add up to 250</a:t>
            </a:r>
          </a:p>
          <a:p>
            <a:pPr marL="457200" indent="-457200"/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 startAt="5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Write two values which multiply together to give 18 </a:t>
            </a:r>
          </a:p>
          <a:p>
            <a:pPr marL="457200" indent="-457200"/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GB" sz="2000" dirty="0" smtClean="0">
                <a:latin typeface="Arial" pitchFamily="34" charset="0"/>
                <a:cs typeface="Arial" pitchFamily="34" charset="0"/>
              </a:rPr>
              <a:t>6)  Write two values which multiply together to give 100  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NAACE Agreement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NAACE</dc:creator>
  <cp:lastModifiedBy>NAACE</cp:lastModifiedBy>
  <cp:revision>10</cp:revision>
  <dcterms:created xsi:type="dcterms:W3CDTF">2013-02-10T15:30:43Z</dcterms:created>
  <dcterms:modified xsi:type="dcterms:W3CDTF">2013-02-10T16:51:44Z</dcterms:modified>
</cp:coreProperties>
</file>