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9" d="100"/>
          <a:sy n="79" d="100"/>
        </p:scale>
        <p:origin x="845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11F92-6184-D726-C225-1C51C0F7EBEF}"/>
              </a:ext>
            </a:extLst>
          </p:cNvPr>
          <p:cNvSpPr txBox="1"/>
          <p:nvPr/>
        </p:nvSpPr>
        <p:spPr>
          <a:xfrm>
            <a:off x="562708" y="390769"/>
            <a:ext cx="367600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Answer: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en-US" sz="1600" dirty="0"/>
              <a:t>Root container:</a:t>
            </a:r>
          </a:p>
          <a:p>
            <a:r>
              <a:rPr lang="en-US" sz="1600" dirty="0"/>
              <a:t>       - Class: root</a:t>
            </a:r>
          </a:p>
          <a:p>
            <a:r>
              <a:rPr lang="en-US" sz="1600" dirty="0"/>
              <a:t>       - Properties:</a:t>
            </a:r>
          </a:p>
          <a:p>
            <a:endParaRPr lang="en-US" sz="1600" dirty="0"/>
          </a:p>
          <a:p>
            <a:pPr lvl="1"/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.root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226AEF-42D3-5EE5-7EBC-1ADEFAA0D125}"/>
              </a:ext>
            </a:extLst>
          </p:cNvPr>
          <p:cNvCxnSpPr/>
          <p:nvPr/>
        </p:nvCxnSpPr>
        <p:spPr>
          <a:xfrm>
            <a:off x="4321908" y="461108"/>
            <a:ext cx="0" cy="5650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908CD-DB2D-B70B-9625-40586212B06F}"/>
              </a:ext>
            </a:extLst>
          </p:cNvPr>
          <p:cNvSpPr txBox="1"/>
          <p:nvPr/>
        </p:nvSpPr>
        <p:spPr>
          <a:xfrm>
            <a:off x="562708" y="3552220"/>
            <a:ext cx="24462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Navigation Bar:</a:t>
            </a:r>
          </a:p>
          <a:p>
            <a:r>
              <a:rPr lang="en-US" sz="1600" dirty="0"/>
              <a:t>      - Class: nav-bar</a:t>
            </a:r>
          </a:p>
          <a:p>
            <a:r>
              <a:rPr lang="en-US" sz="1600" dirty="0"/>
              <a:t>      - Properties:</a:t>
            </a:r>
          </a:p>
          <a:p>
            <a:endParaRPr lang="en-US" sz="1600" dirty="0"/>
          </a:p>
          <a:p>
            <a:r>
              <a:rPr lang="en-US" sz="1600" dirty="0"/>
              <a:t>         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.nav-bar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55A22-3884-68F7-274D-830C7BD313B9}"/>
              </a:ext>
            </a:extLst>
          </p:cNvPr>
          <p:cNvSpPr txBox="1"/>
          <p:nvPr/>
        </p:nvSpPr>
        <p:spPr>
          <a:xfrm>
            <a:off x="4751754" y="1008185"/>
            <a:ext cx="28526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Header:</a:t>
            </a:r>
          </a:p>
          <a:p>
            <a:r>
              <a:rPr lang="en-US" sz="1600" dirty="0"/>
              <a:t>      - Class: header</a:t>
            </a:r>
          </a:p>
          <a:p>
            <a:r>
              <a:rPr lang="en-US" sz="1600" dirty="0"/>
              <a:t>      - Properties:</a:t>
            </a:r>
          </a:p>
          <a:p>
            <a:endParaRPr lang="en-US" sz="1600" dirty="0"/>
          </a:p>
          <a:p>
            <a:r>
              <a:rPr lang="en-US" sz="1600" dirty="0"/>
              <a:t>          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B03C8-A6EF-96CA-2719-974EF20B2C2F}"/>
              </a:ext>
            </a:extLst>
          </p:cNvPr>
          <p:cNvSpPr txBox="1"/>
          <p:nvPr/>
        </p:nvSpPr>
        <p:spPr>
          <a:xfrm>
            <a:off x="4751753" y="3462525"/>
            <a:ext cx="4204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Content Container:</a:t>
            </a:r>
          </a:p>
          <a:p>
            <a:r>
              <a:rPr lang="en-US" dirty="0"/>
              <a:t>       - Class: content</a:t>
            </a:r>
          </a:p>
          <a:p>
            <a:r>
              <a:rPr lang="en-US" dirty="0"/>
              <a:t>       - Properties: 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0E21D4-9E6F-919D-285E-F0A7534ECF1A}"/>
              </a:ext>
            </a:extLst>
          </p:cNvPr>
          <p:cNvCxnSpPr>
            <a:cxnSpLocks/>
          </p:cNvCxnSpPr>
          <p:nvPr/>
        </p:nvCxnSpPr>
        <p:spPr>
          <a:xfrm>
            <a:off x="8452339" y="461108"/>
            <a:ext cx="0" cy="5650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D28BCE-8A75-3A34-15F7-27F0502CE842}"/>
              </a:ext>
            </a:extLst>
          </p:cNvPr>
          <p:cNvSpPr txBox="1"/>
          <p:nvPr/>
        </p:nvSpPr>
        <p:spPr>
          <a:xfrm>
            <a:off x="8768861" y="1008185"/>
            <a:ext cx="2778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Sidebar:</a:t>
            </a:r>
          </a:p>
          <a:p>
            <a:r>
              <a:rPr lang="en-US" dirty="0"/>
              <a:t>      - Class: sidebar</a:t>
            </a:r>
          </a:p>
          <a:p>
            <a:r>
              <a:rPr lang="en-US" dirty="0"/>
              <a:t>      - Properties: 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.sidebar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4F679-F452-9C3A-6ADD-BE31BD270235}"/>
              </a:ext>
            </a:extLst>
          </p:cNvPr>
          <p:cNvSpPr txBox="1"/>
          <p:nvPr/>
        </p:nvSpPr>
        <p:spPr>
          <a:xfrm>
            <a:off x="8864065" y="3524080"/>
            <a:ext cx="27652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 Main content area:</a:t>
            </a:r>
          </a:p>
          <a:p>
            <a:r>
              <a:rPr lang="en-US" sz="1600" dirty="0"/>
              <a:t>       - Class: main-content</a:t>
            </a:r>
          </a:p>
          <a:p>
            <a:r>
              <a:rPr lang="en-US" sz="1600" dirty="0"/>
              <a:t>       - Properties:</a:t>
            </a:r>
          </a:p>
          <a:p>
            <a:endParaRPr lang="en-US" sz="1600" dirty="0"/>
          </a:p>
          <a:p>
            <a:r>
              <a:rPr lang="en-US" sz="1600" dirty="0"/>
              <a:t>             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695C6-A6F9-7897-E0EE-3790246C0B2E}"/>
              </a:ext>
            </a:extLst>
          </p:cNvPr>
          <p:cNvSpPr/>
          <p:nvPr/>
        </p:nvSpPr>
        <p:spPr>
          <a:xfrm>
            <a:off x="1195754" y="745547"/>
            <a:ext cx="9675446" cy="54707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1BE4E-55A2-4EEB-EA74-6A6E177E76E0}"/>
              </a:ext>
            </a:extLst>
          </p:cNvPr>
          <p:cNvSpPr/>
          <p:nvPr/>
        </p:nvSpPr>
        <p:spPr>
          <a:xfrm>
            <a:off x="1188959" y="736642"/>
            <a:ext cx="9664751" cy="41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8BA7F6-BA1A-236B-8995-319AE08D0A3F}"/>
              </a:ext>
            </a:extLst>
          </p:cNvPr>
          <p:cNvCxnSpPr>
            <a:cxnSpLocks/>
          </p:cNvCxnSpPr>
          <p:nvPr/>
        </p:nvCxnSpPr>
        <p:spPr>
          <a:xfrm>
            <a:off x="1195754" y="641684"/>
            <a:ext cx="96647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0801CB-C15D-7D7A-DCE8-8E2ECADC36E7}"/>
              </a:ext>
            </a:extLst>
          </p:cNvPr>
          <p:cNvSpPr txBox="1"/>
          <p:nvPr/>
        </p:nvSpPr>
        <p:spPr>
          <a:xfrm>
            <a:off x="1195754" y="146616"/>
            <a:ext cx="129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Navigation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FA155-E237-4690-C534-CE799750252D}"/>
              </a:ext>
            </a:extLst>
          </p:cNvPr>
          <p:cNvSpPr/>
          <p:nvPr/>
        </p:nvSpPr>
        <p:spPr>
          <a:xfrm>
            <a:off x="1202982" y="736642"/>
            <a:ext cx="1315453" cy="4154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31B48D-BB66-04A5-93E5-C119F82B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80" y="735821"/>
            <a:ext cx="1329043" cy="415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B5892-5C0D-36AA-4C68-A34E6C4C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38" y="736641"/>
            <a:ext cx="2188521" cy="4154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159E91-9762-1F17-4F5F-92E42273E74E}"/>
              </a:ext>
            </a:extLst>
          </p:cNvPr>
          <p:cNvCxnSpPr>
            <a:cxnSpLocks/>
          </p:cNvCxnSpPr>
          <p:nvPr/>
        </p:nvCxnSpPr>
        <p:spPr>
          <a:xfrm>
            <a:off x="1202982" y="1301181"/>
            <a:ext cx="13154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D9DE-04A7-5275-9811-EFB4A153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820" y="1187117"/>
            <a:ext cx="1542422" cy="231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F30023-6869-B47C-FDAA-9B68D217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66" y="1185347"/>
            <a:ext cx="2614864" cy="231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6D54BB-91E0-F59E-57E5-C2B45B5DC4AF}"/>
              </a:ext>
            </a:extLst>
          </p:cNvPr>
          <p:cNvSpPr txBox="1"/>
          <p:nvPr/>
        </p:nvSpPr>
        <p:spPr>
          <a:xfrm>
            <a:off x="1320799" y="1247048"/>
            <a:ext cx="239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Left-nav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37858-03E2-A97D-EDA3-F0C504D75C80}"/>
              </a:ext>
            </a:extLst>
          </p:cNvPr>
          <p:cNvSpPr txBox="1"/>
          <p:nvPr/>
        </p:nvSpPr>
        <p:spPr>
          <a:xfrm>
            <a:off x="5461873" y="1301181"/>
            <a:ext cx="224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Center-nav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957F80-F144-2A35-81D8-0F10434C971D}"/>
              </a:ext>
            </a:extLst>
          </p:cNvPr>
          <p:cNvSpPr txBox="1"/>
          <p:nvPr/>
        </p:nvSpPr>
        <p:spPr>
          <a:xfrm>
            <a:off x="9619159" y="1301181"/>
            <a:ext cx="2050390" cy="41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Right-nav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E407BA-829E-5CF5-1D90-033C19E547B4}"/>
              </a:ext>
            </a:extLst>
          </p:cNvPr>
          <p:cNvSpPr/>
          <p:nvPr/>
        </p:nvSpPr>
        <p:spPr>
          <a:xfrm>
            <a:off x="3561348" y="2089133"/>
            <a:ext cx="5101390" cy="1347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A41940-D89A-A818-BED5-F52D3BCC688B}"/>
              </a:ext>
            </a:extLst>
          </p:cNvPr>
          <p:cNvSpPr/>
          <p:nvPr/>
        </p:nvSpPr>
        <p:spPr>
          <a:xfrm rot="16200000">
            <a:off x="2948159" y="4162735"/>
            <a:ext cx="2666772" cy="14403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6D8F1C-CA9C-88B1-9D39-B0B819CE78B3}"/>
              </a:ext>
            </a:extLst>
          </p:cNvPr>
          <p:cNvSpPr/>
          <p:nvPr/>
        </p:nvSpPr>
        <p:spPr>
          <a:xfrm>
            <a:off x="5008535" y="3552996"/>
            <a:ext cx="3654203" cy="266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165304-8187-40D8-F445-2121BCE3764E}"/>
              </a:ext>
            </a:extLst>
          </p:cNvPr>
          <p:cNvCxnSpPr/>
          <p:nvPr/>
        </p:nvCxnSpPr>
        <p:spPr>
          <a:xfrm>
            <a:off x="3246144" y="2089133"/>
            <a:ext cx="0" cy="133986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D31679-9E47-5FC5-97E3-F8E77A5D4E5E}"/>
              </a:ext>
            </a:extLst>
          </p:cNvPr>
          <p:cNvCxnSpPr>
            <a:cxnSpLocks/>
          </p:cNvCxnSpPr>
          <p:nvPr/>
        </p:nvCxnSpPr>
        <p:spPr>
          <a:xfrm>
            <a:off x="3246144" y="3549543"/>
            <a:ext cx="0" cy="26667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455F42-05BE-8B3B-C0FC-3A7EDAA5BF1D}"/>
              </a:ext>
            </a:extLst>
          </p:cNvPr>
          <p:cNvCxnSpPr/>
          <p:nvPr/>
        </p:nvCxnSpPr>
        <p:spPr>
          <a:xfrm>
            <a:off x="1010653" y="745547"/>
            <a:ext cx="0" cy="547076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153DA3-8376-11EA-E395-B1DE3CB16F51}"/>
              </a:ext>
            </a:extLst>
          </p:cNvPr>
          <p:cNvCxnSpPr>
            <a:cxnSpLocks/>
          </p:cNvCxnSpPr>
          <p:nvPr/>
        </p:nvCxnSpPr>
        <p:spPr>
          <a:xfrm>
            <a:off x="5008535" y="6047874"/>
            <a:ext cx="3381486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42C729-63EA-22C7-2B17-2DC7788BD659}"/>
              </a:ext>
            </a:extLst>
          </p:cNvPr>
          <p:cNvCxnSpPr/>
          <p:nvPr/>
        </p:nvCxnSpPr>
        <p:spPr>
          <a:xfrm>
            <a:off x="3246144" y="3549543"/>
            <a:ext cx="0" cy="26667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E14DDA-FA42-9309-466C-5D17A5061DCF}"/>
              </a:ext>
            </a:extLst>
          </p:cNvPr>
          <p:cNvCxnSpPr/>
          <p:nvPr/>
        </p:nvCxnSpPr>
        <p:spPr>
          <a:xfrm>
            <a:off x="4796585" y="3549543"/>
            <a:ext cx="0" cy="266677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C485E4-26A7-CF4E-679D-39EF24CDA95E}"/>
              </a:ext>
            </a:extLst>
          </p:cNvPr>
          <p:cNvCxnSpPr/>
          <p:nvPr/>
        </p:nvCxnSpPr>
        <p:spPr>
          <a:xfrm>
            <a:off x="8518358" y="3549543"/>
            <a:ext cx="0" cy="266677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90383F-889C-342E-9FF8-D13D3F5592F5}"/>
              </a:ext>
            </a:extLst>
          </p:cNvPr>
          <p:cNvSpPr txBox="1"/>
          <p:nvPr/>
        </p:nvSpPr>
        <p:spPr>
          <a:xfrm>
            <a:off x="218567" y="3280876"/>
            <a:ext cx="67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Root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ADBD4-BC4F-6D5A-E83A-5269CE117691}"/>
              </a:ext>
            </a:extLst>
          </p:cNvPr>
          <p:cNvSpPr txBox="1"/>
          <p:nvPr/>
        </p:nvSpPr>
        <p:spPr>
          <a:xfrm>
            <a:off x="2016523" y="2478673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A7941F-5138-698C-9749-172F879652FF}"/>
              </a:ext>
            </a:extLst>
          </p:cNvPr>
          <p:cNvSpPr txBox="1"/>
          <p:nvPr/>
        </p:nvSpPr>
        <p:spPr>
          <a:xfrm>
            <a:off x="1537014" y="4482819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 content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78032F-748C-1F85-7021-C8B77BE93F81}"/>
              </a:ext>
            </a:extLst>
          </p:cNvPr>
          <p:cNvSpPr txBox="1"/>
          <p:nvPr/>
        </p:nvSpPr>
        <p:spPr>
          <a:xfrm>
            <a:off x="3611766" y="4626437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Section1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4BBD6F-2BC4-9ED9-E76F-37B6355EB45F}"/>
              </a:ext>
            </a:extLst>
          </p:cNvPr>
          <p:cNvSpPr txBox="1"/>
          <p:nvPr/>
        </p:nvSpPr>
        <p:spPr>
          <a:xfrm>
            <a:off x="7220855" y="4622733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Section2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02F88D-03A3-C060-8269-12B9BD623F4C}"/>
              </a:ext>
            </a:extLst>
          </p:cNvPr>
          <p:cNvSpPr txBox="1"/>
          <p:nvPr/>
        </p:nvSpPr>
        <p:spPr>
          <a:xfrm>
            <a:off x="6202115" y="6278461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27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206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Phan Panhawornd</cp:lastModifiedBy>
  <cp:revision>3</cp:revision>
  <dcterms:created xsi:type="dcterms:W3CDTF">2024-08-04T11:27:57Z</dcterms:created>
  <dcterms:modified xsi:type="dcterms:W3CDTF">2024-11-04T10:44:44Z</dcterms:modified>
</cp:coreProperties>
</file>