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D09DC8-16A8-4777-A6CD-9EE75A3634F6}"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2B386-96E1-4DAC-9FF8-C6532F4AA81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D09DC8-16A8-4777-A6CD-9EE75A3634F6}"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2B386-96E1-4DAC-9FF8-C6532F4AA8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D09DC8-16A8-4777-A6CD-9EE75A3634F6}"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2B386-96E1-4DAC-9FF8-C6532F4AA81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D09DC8-16A8-4777-A6CD-9EE75A3634F6}"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2B386-96E1-4DAC-9FF8-C6532F4AA81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D09DC8-16A8-4777-A6CD-9EE75A3634F6}"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2B386-96E1-4DAC-9FF8-C6532F4AA81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D09DC8-16A8-4777-A6CD-9EE75A3634F6}" type="datetimeFigureOut">
              <a:rPr lang="en-US" smtClean="0"/>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72B386-96E1-4DAC-9FF8-C6532F4AA8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D09DC8-16A8-4777-A6CD-9EE75A3634F6}" type="datetimeFigureOut">
              <a:rPr lang="en-US" smtClean="0"/>
              <a:t>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72B386-96E1-4DAC-9FF8-C6532F4AA81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D09DC8-16A8-4777-A6CD-9EE75A3634F6}" type="datetimeFigureOut">
              <a:rPr lang="en-US" smtClean="0"/>
              <a:t>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72B386-96E1-4DAC-9FF8-C6532F4AA8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D09DC8-16A8-4777-A6CD-9EE75A3634F6}" type="datetimeFigureOut">
              <a:rPr lang="en-US" smtClean="0"/>
              <a:t>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72B386-96E1-4DAC-9FF8-C6532F4AA8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D09DC8-16A8-4777-A6CD-9EE75A3634F6}" type="datetimeFigureOut">
              <a:rPr lang="en-US" smtClean="0"/>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72B386-96E1-4DAC-9FF8-C6532F4AA81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DD09DC8-16A8-4777-A6CD-9EE75A3634F6}" type="datetimeFigureOut">
              <a:rPr lang="en-US" smtClean="0"/>
              <a:t>2/3/2019</a:t>
            </a:fld>
            <a:endParaRPr lang="en-US"/>
          </a:p>
        </p:txBody>
      </p:sp>
      <p:sp>
        <p:nvSpPr>
          <p:cNvPr id="9" name="Slide Number Placeholder 8"/>
          <p:cNvSpPr>
            <a:spLocks noGrp="1"/>
          </p:cNvSpPr>
          <p:nvPr>
            <p:ph type="sldNum" sz="quarter" idx="11"/>
          </p:nvPr>
        </p:nvSpPr>
        <p:spPr/>
        <p:txBody>
          <a:bodyPr/>
          <a:lstStyle/>
          <a:p>
            <a:fld id="{4272B386-96E1-4DAC-9FF8-C6532F4AA81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272B386-96E1-4DAC-9FF8-C6532F4AA81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DD09DC8-16A8-4777-A6CD-9EE75A3634F6}" type="datetimeFigureOut">
              <a:rPr lang="en-US" smtClean="0"/>
              <a:t>2/3/2019</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Shipment </a:t>
            </a:r>
            <a:r>
              <a:rPr lang="en-US" dirty="0" smtClean="0"/>
              <a:t>Status Communication</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Aravind</a:t>
            </a:r>
            <a:r>
              <a:rPr lang="en-US" dirty="0" smtClean="0"/>
              <a:t> E and Kishore Raj R </a:t>
            </a:r>
            <a:r>
              <a:rPr lang="en-US" dirty="0" err="1" smtClean="0"/>
              <a:t>R</a:t>
            </a:r>
            <a:endParaRPr lang="en-US" dirty="0"/>
          </a:p>
        </p:txBody>
      </p:sp>
    </p:spTree>
    <p:extLst>
      <p:ext uri="{BB962C8B-B14F-4D97-AF65-F5344CB8AC3E}">
        <p14:creationId xmlns:p14="http://schemas.microsoft.com/office/powerpoint/2010/main" val="3529575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lnSpcReduction="20000"/>
          </a:bodyPr>
          <a:lstStyle/>
          <a:p>
            <a:r>
              <a:rPr lang="en-US" dirty="0"/>
              <a:t>Generally, companies like </a:t>
            </a:r>
            <a:r>
              <a:rPr lang="en-US" dirty="0" smtClean="0"/>
              <a:t>Amazon </a:t>
            </a:r>
            <a:r>
              <a:rPr lang="en-US" dirty="0"/>
              <a:t>and </a:t>
            </a:r>
            <a:r>
              <a:rPr lang="en-US" dirty="0" err="1" smtClean="0"/>
              <a:t>Flipkart</a:t>
            </a:r>
            <a:r>
              <a:rPr lang="en-US" dirty="0" smtClean="0"/>
              <a:t> </a:t>
            </a:r>
            <a:r>
              <a:rPr lang="en-US" dirty="0" err="1"/>
              <a:t>E</a:t>
            </a:r>
            <a:r>
              <a:rPr lang="en-US" dirty="0" err="1" smtClean="0"/>
              <a:t>tc</a:t>
            </a:r>
            <a:r>
              <a:rPr lang="en-US" dirty="0" smtClean="0"/>
              <a:t> </a:t>
            </a:r>
            <a:r>
              <a:rPr lang="en-US" dirty="0"/>
              <a:t>have separate login/interface to check the status of the shipment which they order. But in other cases, where car showrooms or other  product based shops </a:t>
            </a:r>
            <a:r>
              <a:rPr lang="en-US" dirty="0" smtClean="0"/>
              <a:t>doesn’t </a:t>
            </a:r>
            <a:r>
              <a:rPr lang="en-US" dirty="0"/>
              <a:t>have any facility provided to the user to track the shipment individually. So the customers either </a:t>
            </a:r>
            <a:r>
              <a:rPr lang="en-US" dirty="0" smtClean="0"/>
              <a:t>make </a:t>
            </a:r>
            <a:r>
              <a:rPr lang="en-US" dirty="0"/>
              <a:t>a phone call to the concerned employee of the company or go in person to know the status of the shipment. So the main problem occurs here (</a:t>
            </a:r>
            <a:r>
              <a:rPr lang="en-US" dirty="0" err="1"/>
              <a:t>i.e</a:t>
            </a:r>
            <a:r>
              <a:rPr lang="en-US" dirty="0"/>
              <a:t>) </a:t>
            </a:r>
            <a:r>
              <a:rPr lang="en-US" dirty="0" smtClean="0"/>
              <a:t>Let </a:t>
            </a:r>
            <a:r>
              <a:rPr lang="en-US" dirty="0"/>
              <a:t>us consider car showroom, in this case </a:t>
            </a:r>
            <a:r>
              <a:rPr lang="en-US" dirty="0" err="1"/>
              <a:t>somedays</a:t>
            </a:r>
            <a:r>
              <a:rPr lang="en-US" dirty="0"/>
              <a:t> might be a holiday so that phone calls will not be connected and most of the time during working days when  customer makes a call to employee, they might not respond properly. So in this case, customer sends an email to concerned </a:t>
            </a:r>
            <a:r>
              <a:rPr lang="en-US" dirty="0" smtClean="0"/>
              <a:t>employee along with booking ID </a:t>
            </a:r>
            <a:r>
              <a:rPr lang="en-US" dirty="0"/>
              <a:t>regarding the information about the shipment. And employee  takes the order ID and searches for the status of the shipment in the portal and replies the respective customer. This is the general procedure which </a:t>
            </a:r>
            <a:r>
              <a:rPr lang="en-US" dirty="0" smtClean="0"/>
              <a:t>employee </a:t>
            </a:r>
            <a:r>
              <a:rPr lang="en-US" dirty="0"/>
              <a:t>follows. If there are less </a:t>
            </a:r>
            <a:r>
              <a:rPr lang="en-US" dirty="0" smtClean="0"/>
              <a:t>number of </a:t>
            </a:r>
            <a:r>
              <a:rPr lang="en-US" dirty="0"/>
              <a:t>customers like 5 - 10 , the employee can handle it but what if there are N </a:t>
            </a:r>
            <a:r>
              <a:rPr lang="en-US" dirty="0" smtClean="0"/>
              <a:t>number </a:t>
            </a:r>
            <a:r>
              <a:rPr lang="en-US" dirty="0"/>
              <a:t>of customers for </a:t>
            </a:r>
            <a:r>
              <a:rPr lang="en-US" dirty="0" smtClean="0"/>
              <a:t>example </a:t>
            </a:r>
            <a:r>
              <a:rPr lang="en-US" dirty="0"/>
              <a:t>1000 etc. </a:t>
            </a:r>
            <a:r>
              <a:rPr lang="en-US" dirty="0" smtClean="0"/>
              <a:t>The employee cannot handle it since it is time consuming Process.</a:t>
            </a:r>
            <a:endParaRPr lang="en-US" dirty="0"/>
          </a:p>
          <a:p>
            <a:endParaRPr lang="en-US" dirty="0"/>
          </a:p>
        </p:txBody>
      </p:sp>
    </p:spTree>
    <p:extLst>
      <p:ext uri="{BB962C8B-B14F-4D97-AF65-F5344CB8AC3E}">
        <p14:creationId xmlns:p14="http://schemas.microsoft.com/office/powerpoint/2010/main" val="1254112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SPECIFICATION </a:t>
            </a:r>
            <a:endParaRPr lang="en-US" dirty="0"/>
          </a:p>
        </p:txBody>
      </p:sp>
      <p:sp>
        <p:nvSpPr>
          <p:cNvPr id="3" name="Content Placeholder 2"/>
          <p:cNvSpPr>
            <a:spLocks noGrp="1"/>
          </p:cNvSpPr>
          <p:nvPr>
            <p:ph idx="1"/>
          </p:nvPr>
        </p:nvSpPr>
        <p:spPr/>
        <p:txBody>
          <a:bodyPr>
            <a:normAutofit fontScale="77500" lnSpcReduction="20000"/>
          </a:bodyPr>
          <a:lstStyle/>
          <a:p>
            <a:r>
              <a:rPr lang="en-US" dirty="0"/>
              <a:t>H</a:t>
            </a:r>
            <a:r>
              <a:rPr lang="en-US" dirty="0" smtClean="0"/>
              <a:t>ere </a:t>
            </a:r>
            <a:r>
              <a:rPr lang="en-US" dirty="0"/>
              <a:t>comes the role of our bot. </a:t>
            </a:r>
            <a:endParaRPr lang="en-US" dirty="0" smtClean="0"/>
          </a:p>
          <a:p>
            <a:r>
              <a:rPr lang="en-US" dirty="0" smtClean="0"/>
              <a:t>First </a:t>
            </a:r>
            <a:r>
              <a:rPr lang="en-US" dirty="0"/>
              <a:t>it gets the mail ID of employee along with his Password and now the actual automation gets triggered</a:t>
            </a:r>
            <a:r>
              <a:rPr lang="en-US" dirty="0" smtClean="0"/>
              <a:t>.</a:t>
            </a:r>
          </a:p>
          <a:p>
            <a:r>
              <a:rPr lang="en-US" dirty="0" smtClean="0"/>
              <a:t>It </a:t>
            </a:r>
            <a:r>
              <a:rPr lang="en-US" dirty="0"/>
              <a:t>uses data scraping </a:t>
            </a:r>
            <a:r>
              <a:rPr lang="en-US" dirty="0" err="1"/>
              <a:t>techinque</a:t>
            </a:r>
            <a:r>
              <a:rPr lang="en-US" dirty="0"/>
              <a:t> to scrap the </a:t>
            </a:r>
            <a:r>
              <a:rPr lang="en-US" dirty="0" err="1"/>
              <a:t>datas</a:t>
            </a:r>
            <a:r>
              <a:rPr lang="en-US" dirty="0"/>
              <a:t> of the customers from the mail</a:t>
            </a:r>
            <a:r>
              <a:rPr lang="en-US" dirty="0" smtClean="0"/>
              <a:t>.</a:t>
            </a:r>
          </a:p>
          <a:p>
            <a:r>
              <a:rPr lang="en-US" dirty="0" smtClean="0"/>
              <a:t>Here </a:t>
            </a:r>
            <a:r>
              <a:rPr lang="en-US" dirty="0"/>
              <a:t>we have a set a structure for the customers to send the mail to employee</a:t>
            </a:r>
            <a:r>
              <a:rPr lang="en-US" dirty="0" smtClean="0"/>
              <a:t>.</a:t>
            </a:r>
          </a:p>
          <a:p>
            <a:r>
              <a:rPr lang="en-US" dirty="0" smtClean="0"/>
              <a:t>(</a:t>
            </a:r>
            <a:r>
              <a:rPr lang="en-US" dirty="0" err="1"/>
              <a:t>i.e</a:t>
            </a:r>
            <a:r>
              <a:rPr lang="en-US" dirty="0"/>
              <a:t>) They should send their booking ID in their subject to make our bot understand that this mail is regarding the shipment status and then it scraps the mail ID and Booking ID and stores it in </a:t>
            </a:r>
            <a:r>
              <a:rPr lang="en-US" dirty="0" smtClean="0"/>
              <a:t>a CSV file.</a:t>
            </a:r>
          </a:p>
          <a:p>
            <a:r>
              <a:rPr lang="en-US" dirty="0" smtClean="0"/>
              <a:t>Now </a:t>
            </a:r>
            <a:r>
              <a:rPr lang="en-US" dirty="0"/>
              <a:t>the bot takes the unique </a:t>
            </a:r>
            <a:r>
              <a:rPr lang="en-US" dirty="0" smtClean="0"/>
              <a:t>Booking </a:t>
            </a:r>
            <a:r>
              <a:rPr lang="en-US" dirty="0"/>
              <a:t>ID which has been given by the customer and searches it with the shipment </a:t>
            </a:r>
            <a:r>
              <a:rPr lang="en-US" dirty="0" smtClean="0"/>
              <a:t>portal.</a:t>
            </a:r>
          </a:p>
          <a:p>
            <a:r>
              <a:rPr lang="en-US" dirty="0" smtClean="0"/>
              <a:t>And </a:t>
            </a:r>
            <a:r>
              <a:rPr lang="en-US" dirty="0"/>
              <a:t>then if the given </a:t>
            </a:r>
            <a:r>
              <a:rPr lang="en-US" dirty="0" smtClean="0"/>
              <a:t>Booking ID </a:t>
            </a:r>
            <a:r>
              <a:rPr lang="en-US" dirty="0"/>
              <a:t>is valid, it fetches the product name along with the status and the location of the shipment from the portal and automatically  replies the customer with their product name, status and location of the shipment</a:t>
            </a:r>
            <a:r>
              <a:rPr lang="en-US" dirty="0" smtClean="0"/>
              <a:t>. </a:t>
            </a:r>
          </a:p>
          <a:p>
            <a:r>
              <a:rPr lang="en-US" dirty="0" smtClean="0"/>
              <a:t>If the Booking ID is either invalid or not present in the shipment portal, it also replies the customer to check their mail ID.</a:t>
            </a:r>
          </a:p>
          <a:p>
            <a:r>
              <a:rPr lang="en-US" dirty="0" smtClean="0"/>
              <a:t>So </a:t>
            </a:r>
            <a:r>
              <a:rPr lang="en-US" dirty="0"/>
              <a:t>it reduces more than 90% of the time which takes if done manually. </a:t>
            </a:r>
          </a:p>
          <a:p>
            <a:endParaRPr lang="en-US" dirty="0"/>
          </a:p>
        </p:txBody>
      </p:sp>
    </p:spTree>
    <p:extLst>
      <p:ext uri="{BB962C8B-B14F-4D97-AF65-F5344CB8AC3E}">
        <p14:creationId xmlns:p14="http://schemas.microsoft.com/office/powerpoint/2010/main" val="2631732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SPECIFICATION</a:t>
            </a:r>
            <a:endParaRPr lang="en-US" dirty="0"/>
          </a:p>
        </p:txBody>
      </p:sp>
      <p:sp>
        <p:nvSpPr>
          <p:cNvPr id="3" name="Content Placeholder 2"/>
          <p:cNvSpPr>
            <a:spLocks noGrp="1"/>
          </p:cNvSpPr>
          <p:nvPr>
            <p:ph idx="1"/>
          </p:nvPr>
        </p:nvSpPr>
        <p:spPr/>
        <p:txBody>
          <a:bodyPr/>
          <a:lstStyle/>
          <a:p>
            <a:r>
              <a:rPr lang="en-US" dirty="0"/>
              <a:t>1. UI Path Tool</a:t>
            </a:r>
          </a:p>
          <a:p>
            <a:r>
              <a:rPr lang="en-US" dirty="0"/>
              <a:t>2. IMAP Protocol</a:t>
            </a:r>
          </a:p>
          <a:p>
            <a:r>
              <a:rPr lang="en-US" dirty="0"/>
              <a:t>3. SMTP Protocol</a:t>
            </a:r>
          </a:p>
          <a:p>
            <a:r>
              <a:rPr lang="en-US" dirty="0"/>
              <a:t>4. Data Table Manipulations</a:t>
            </a:r>
          </a:p>
          <a:p>
            <a:endParaRPr lang="en-US" dirty="0"/>
          </a:p>
        </p:txBody>
      </p:sp>
    </p:spTree>
    <p:extLst>
      <p:ext uri="{BB962C8B-B14F-4D97-AF65-F5344CB8AC3E}">
        <p14:creationId xmlns:p14="http://schemas.microsoft.com/office/powerpoint/2010/main" val="775188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7620000" cy="3429000"/>
          </a:xfrm>
        </p:spPr>
        <p:txBody>
          <a:bodyPr/>
          <a:lstStyle/>
          <a:p>
            <a:r>
              <a:rPr lang="en-US" dirty="0" smtClean="0"/>
              <a:t>		</a:t>
            </a:r>
            <a:r>
              <a:rPr lang="en-US" sz="8000" dirty="0" smtClean="0"/>
              <a:t>THANK YOU</a:t>
            </a:r>
            <a:endParaRPr lang="en-US" sz="8000" dirty="0"/>
          </a:p>
        </p:txBody>
      </p:sp>
    </p:spTree>
    <p:extLst>
      <p:ext uri="{BB962C8B-B14F-4D97-AF65-F5344CB8AC3E}">
        <p14:creationId xmlns:p14="http://schemas.microsoft.com/office/powerpoint/2010/main" val="944011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19</TotalTime>
  <Words>475</Words>
  <Application>Microsoft Office PowerPoint</Application>
  <PresentationFormat>On-screen Show (4:3)</PresentationFormat>
  <Paragraphs>20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Adjacency</vt:lpstr>
      <vt:lpstr>Shipment Status Communication </vt:lpstr>
      <vt:lpstr>ABSTRACT</vt:lpstr>
      <vt:lpstr>FUNCTIONAL SPECIFICATION </vt:lpstr>
      <vt:lpstr>TECHNICAL SPECIFICATION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Shipment Status Communication</dc:title>
  <dc:creator>Admin</dc:creator>
  <cp:lastModifiedBy>Admin</cp:lastModifiedBy>
  <cp:revision>3</cp:revision>
  <dcterms:created xsi:type="dcterms:W3CDTF">2019-02-03T21:48:37Z</dcterms:created>
  <dcterms:modified xsi:type="dcterms:W3CDTF">2019-02-03T22:08:36Z</dcterms:modified>
</cp:coreProperties>
</file>