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71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8DB4-C0B4-4752-835E-EFB3B85101D7}" type="datetimeFigureOut">
              <a:rPr lang="en-US" smtClean="0"/>
              <a:t>12-Apr-17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68C8-9E0B-4AF0-9733-CF6D5388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2" y="1112354"/>
            <a:ext cx="8282609" cy="46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6" y="1027906"/>
            <a:ext cx="5046031" cy="50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571101"/>
            <a:ext cx="670653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1" y="313890"/>
            <a:ext cx="6677957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809259"/>
            <a:ext cx="620164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1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78" y="2411895"/>
            <a:ext cx="6643725" cy="17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056944"/>
            <a:ext cx="668748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4" y="808382"/>
            <a:ext cx="8597029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7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96" y="1630018"/>
            <a:ext cx="4824266" cy="36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8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Arefin</dc:creator>
  <cp:lastModifiedBy>Mohammad Arefin</cp:lastModifiedBy>
  <cp:revision>6</cp:revision>
  <dcterms:created xsi:type="dcterms:W3CDTF">2017-04-12T05:09:09Z</dcterms:created>
  <dcterms:modified xsi:type="dcterms:W3CDTF">2017-04-12T05:48:45Z</dcterms:modified>
</cp:coreProperties>
</file>