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5" r:id="rId3"/>
    <p:sldId id="261" r:id="rId4"/>
    <p:sldId id="257" r:id="rId5"/>
    <p:sldId id="258" r:id="rId6"/>
    <p:sldId id="263" r:id="rId7"/>
    <p:sldId id="260" r:id="rId8"/>
    <p:sldId id="262" r:id="rId9"/>
    <p:sldId id="264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49F51-EDE3-4694-B052-B09B10A60223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04DA5-9B5E-42FE-9AFF-EA1ED2277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81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0BD8-FDBB-446F-8D1C-5717D03CCEB9}" type="datetime1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83640-EB85-46CA-BA26-4610B491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6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4FD22-BBE0-40C7-BB6B-FAD28E21803A}" type="datetime1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83640-EB85-46CA-BA26-4610B491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6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84E9-E440-438B-8106-C3926BB83600}" type="datetime1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83640-EB85-46CA-BA26-4610B491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41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4495-41A4-4F2D-8324-9C9B87B03D4A}" type="datetime1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83640-EB85-46CA-BA26-4610B491DF4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5123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2D08-C6E6-4C53-A8BC-8AC7DB1F327D}" type="datetime1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83640-EB85-46CA-BA26-4610B491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04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AA87-26D7-4195-AFCB-3D6AA62DFCAE}" type="datetime1">
              <a:rPr lang="en-US" smtClean="0"/>
              <a:t>3/30/2024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83640-EB85-46CA-BA26-4610B491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9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5D87-0BC4-4A52-AFF2-C819113216D5}" type="datetime1">
              <a:rPr lang="en-US" smtClean="0"/>
              <a:t>3/30/2024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83640-EB85-46CA-BA26-4610B491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13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88BC-F662-472E-A6CD-482340FD3E87}" type="datetime1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83640-EB85-46CA-BA26-4610B491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66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434F-73E7-4557-BCC5-093F0A385FB7}" type="datetime1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83640-EB85-46CA-BA26-4610B491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7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6F33-EE36-4DA7-A10B-888D52DA9AB8}" type="datetime1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83640-EB85-46CA-BA26-4610B491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2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2E0A-5A2B-4012-9D98-F21C1060C013}" type="datetime1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83640-EB85-46CA-BA26-4610B491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73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A2DE-6B23-4439-9AAD-00925F33BABE}" type="datetime1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83640-EB85-46CA-BA26-4610B491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3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58EE-1F06-485A-9163-33A630E7CE3E}" type="datetime1">
              <a:rPr lang="en-US" smtClean="0"/>
              <a:t>3/30/2024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83640-EB85-46CA-BA26-4610B491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1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9C181-FD6C-4855-BFB4-A4A93AE05042}" type="datetime1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83640-EB85-46CA-BA26-4610B491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3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8FDA-2167-4664-A087-BD690AC0450D}" type="datetime1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83640-EB85-46CA-BA26-4610B491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64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6BDE-C2E4-427E-BF39-7F3DC5E82633}" type="datetime1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83640-EB85-46CA-BA26-4610B491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5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82B2-905C-4905-80BF-1F4FB2722996}" type="datetime1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83640-EB85-46CA-BA26-4610B491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0CC338F-7798-4B92-A6B4-B0CE873AC537}" type="datetime1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83640-EB85-46CA-BA26-4610B491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098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B96BD-3DF2-1DF3-2D21-15EDEDCA3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882090" cy="3329581"/>
          </a:xfrm>
        </p:spPr>
        <p:txBody>
          <a:bodyPr/>
          <a:lstStyle/>
          <a:p>
            <a:pPr algn="ctr"/>
            <a:r>
              <a:rPr lang="en-US" sz="6600" b="1" dirty="0"/>
              <a:t>PHISHING AWARENESS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89D00-C404-8366-9BA8-78B6CF720A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Module- phishing attacks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7B729-E6F8-E064-F41D-A4577A8E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83640-EB85-46CA-BA26-4610B491DF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84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D71B7-8211-1721-DE73-03F7CD6F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24E81-FF8F-19E1-F96E-BC8D5187A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10566718" cy="416500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In conclusion, phishing assaults pose a serious risk to people and companies around the globe.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By increasing awareness and putting best practices into action, we can reduce the likelihood of becoming phished.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Recall that maintaining cybersecurity hygiene and safeguarding sensitive data depend on being aware and alert.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4304FA-E5F7-3CF4-D842-8BFC9B649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83640-EB85-46CA-BA26-4610B491DF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CCA54-949F-D439-B175-59C5A96A2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721" y="2270088"/>
            <a:ext cx="6017579" cy="3719232"/>
          </a:xfrm>
        </p:spPr>
        <p:txBody>
          <a:bodyPr/>
          <a:lstStyle/>
          <a:p>
            <a:pPr algn="ctr"/>
            <a:r>
              <a:rPr lang="en-US" b="1" u="sng" dirty="0"/>
              <a:t>Participant</a:t>
            </a:r>
            <a:br>
              <a:rPr lang="en-US" b="1" u="sng" dirty="0"/>
            </a:br>
            <a:br>
              <a:rPr lang="en-US" dirty="0"/>
            </a:br>
            <a:r>
              <a:rPr lang="en-US" dirty="0"/>
              <a:t>MD YEASIN ARAFAT</a:t>
            </a:r>
            <a:br>
              <a:rPr lang="en-US" dirty="0"/>
            </a:br>
            <a:r>
              <a:rPr lang="en-US" sz="2400" dirty="0"/>
              <a:t>Reg No: CA/CC/12775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98119-97D9-FEC0-2A1E-136137AA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83640-EB85-46CA-BA26-4610B491DF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18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B72FC-5F17-61A8-67EA-64EBEA8E8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5875F-47B7-422C-032B-6AEE217D1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dirty="0"/>
              <a:t>Objective</a:t>
            </a:r>
          </a:p>
          <a:p>
            <a:pPr>
              <a:lnSpc>
                <a:spcPct val="150000"/>
              </a:lnSpc>
            </a:pPr>
            <a:r>
              <a:rPr lang="en-US" dirty="0"/>
              <a:t>Case Studies</a:t>
            </a:r>
          </a:p>
          <a:p>
            <a:pPr>
              <a:lnSpc>
                <a:spcPct val="150000"/>
              </a:lnSpc>
            </a:pPr>
            <a:r>
              <a:rPr lang="en-US" dirty="0"/>
              <a:t>Recognizing Phishing Attempts</a:t>
            </a:r>
          </a:p>
          <a:p>
            <a:pPr>
              <a:lnSpc>
                <a:spcPct val="150000"/>
              </a:lnSpc>
            </a:pPr>
            <a:r>
              <a:rPr lang="en-US" dirty="0"/>
              <a:t>Protecting Against Phishing</a:t>
            </a:r>
          </a:p>
          <a:p>
            <a:pPr>
              <a:lnSpc>
                <a:spcPct val="150000"/>
              </a:lnSpc>
            </a:pPr>
            <a:r>
              <a:rPr lang="en-US" dirty="0"/>
              <a:t>Phishing Prevention Tools and Technologies</a:t>
            </a:r>
          </a:p>
          <a:p>
            <a:pPr>
              <a:lnSpc>
                <a:spcPct val="150000"/>
              </a:lnSpc>
            </a:pPr>
            <a:r>
              <a:rPr lang="en-US" dirty="0"/>
              <a:t>Conclusion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DEDC5-3824-852E-6A4E-823ACB41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83640-EB85-46CA-BA26-4610B491DF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79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F8756-72A1-7AA2-74AA-A8C438C4D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4F313-14A0-0586-0BD3-501F6CD3A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9"/>
            <a:ext cx="10462867" cy="415893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Phishing is a type of cyberattack in which thieves try to fool victims into disclosing private information like credit card numbers, passwords, or personal information.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/>
              <a:t>purpose</a:t>
            </a:r>
            <a:r>
              <a:rPr lang="en-US" dirty="0"/>
              <a:t> of this presentation is to increase knowledge of phishing assaults, their effects, and practical training methods for defending against them.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096146-5A85-3125-A968-2CEDEC39A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83640-EB85-46CA-BA26-4610B491DF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45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CF8DC-A412-8082-4978-A9A7107E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51CDF-B898-7098-26AD-B1B49B6B4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722" y="1721448"/>
            <a:ext cx="10852468" cy="435236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Inform staff members about the many types of phishing assaults.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Educate people on the repercussions of falling for phishing.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Give helpful hints and methods for spotting and avoiding phishing attacks.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Encourage people to take preventative action to safeguard their companies and themselves from phishing scams.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5922A-96B7-8C17-228A-65532975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83640-EB85-46CA-BA26-4610B491DF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04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97F47-F73D-BB5A-5CDB-C980F875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FC9C7-269E-665E-584F-6FB98FC47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Actual Cases</a:t>
            </a:r>
            <a:r>
              <a:rPr lang="en-US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Give instances of current phishing attacks that are pertinent to your sector or area.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Emphasize how these assaults affect people and organizations.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Examine frequent assault strategies and how they may have been avoided.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Stress how crucial it is to maintain vigilance and put security measures in place.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BD319-0E01-DCE4-8540-D8ECED77E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83640-EB85-46CA-BA26-4610B491DF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86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BA404-D5E8-34BE-BDC9-74045A405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RECOGNIZING PHISHING ATTEMPTS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3EAF0-33F3-5272-82C2-30F0E34C6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442" y="1691640"/>
            <a:ext cx="10818178" cy="471364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Phishing attempt </a:t>
            </a:r>
            <a:r>
              <a:rPr lang="en-US" b="1" dirty="0"/>
              <a:t>indicators</a:t>
            </a:r>
            <a:r>
              <a:rPr lang="en-US" dirty="0"/>
              <a:t> include sudden demands for cash or personal information.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Suspicious </a:t>
            </a:r>
            <a:r>
              <a:rPr lang="en-US" b="1" dirty="0"/>
              <a:t>emails</a:t>
            </a:r>
            <a:r>
              <a:rPr lang="en-US" dirty="0"/>
              <a:t> with attachments or links.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Messages</a:t>
            </a:r>
            <a:r>
              <a:rPr lang="en-US" dirty="0"/>
              <a:t> with poor spelling and grammar.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Requests made through </a:t>
            </a:r>
            <a:r>
              <a:rPr lang="en-US" b="1" dirty="0"/>
              <a:t>unexpected routes </a:t>
            </a:r>
            <a:r>
              <a:rPr lang="en-US" dirty="0"/>
              <a:t>for private information.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Emails</a:t>
            </a:r>
            <a:r>
              <a:rPr lang="en-US" dirty="0"/>
              <a:t> from senders who are dubious or unknown.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Threats</a:t>
            </a:r>
            <a:r>
              <a:rPr lang="en-US" dirty="0"/>
              <a:t> of negative outcomes if demands are not complied with.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A3DD5-184B-445A-2FF2-CD9C61E8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83640-EB85-46CA-BA26-4610B491DF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11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3FAC-6DE3-1E38-F2D9-99AE8BE3E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PROTECTING AGAINST PHISHING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4A2FE-C344-4B12-3B1C-C34BABC36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722" y="1652868"/>
            <a:ext cx="10829608" cy="447361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1" dirty="0"/>
              <a:t>Consider Before You Click</a:t>
            </a:r>
            <a:r>
              <a:rPr lang="en-US" dirty="0"/>
              <a:t>: Before acting, be sure emails and links are authentic.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For further protection, use </a:t>
            </a:r>
            <a:r>
              <a:rPr lang="en-US" b="1" dirty="0"/>
              <a:t>Multi-Factor Authentication </a:t>
            </a:r>
            <a:r>
              <a:rPr lang="en-US" dirty="0"/>
              <a:t>(MFA).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Maintain Software Updates</a:t>
            </a:r>
            <a:r>
              <a:rPr lang="en-US" dirty="0"/>
              <a:t>: Update operating systems, antivirus software, and web browsers on a regular basis.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Report Any Intimidating Behavior Encourage staff members to notify IT/security personnel as soon as they discover phishing attempts.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Educate and Train</a:t>
            </a:r>
            <a:r>
              <a:rPr lang="en-US" dirty="0"/>
              <a:t>: Give all staff members regular phishing awareness training.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8794A-E59B-F187-BABD-D9F25D3A1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83640-EB85-46CA-BA26-4610B491DF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16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4C97B-5189-2BB4-6B24-52B503A38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PHISHING PREVENTION TOOLS AND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C7C50-3B1B-E471-6797-0D26B312A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82" y="1950048"/>
            <a:ext cx="10886758" cy="464506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Describe the many techniques and technologies that may be used to reduce the risk of phishing, such </a:t>
            </a:r>
            <a:r>
              <a:rPr lang="en-US" b="1" dirty="0"/>
              <a:t>online browser extensions, anti-phishing software, and email filters.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Describe how these tools, which include examining email content, running </a:t>
            </a:r>
            <a:r>
              <a:rPr lang="en-US" b="1" dirty="0"/>
              <a:t>URLs</a:t>
            </a:r>
            <a:r>
              <a:rPr lang="en-US" dirty="0"/>
              <a:t> through </a:t>
            </a:r>
            <a:r>
              <a:rPr lang="en-US" b="1" dirty="0"/>
              <a:t>blacklist</a:t>
            </a:r>
            <a:r>
              <a:rPr lang="en-US" dirty="0"/>
              <a:t> checks, and spotting dangerous </a:t>
            </a:r>
            <a:r>
              <a:rPr lang="en-US" b="1" dirty="0"/>
              <a:t>attachments</a:t>
            </a:r>
            <a:r>
              <a:rPr lang="en-US" dirty="0"/>
              <a:t>, detect and stop phishing </a:t>
            </a:r>
            <a:r>
              <a:rPr lang="en-US" b="1" dirty="0"/>
              <a:t>efforts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Emphasize the significance of incorporating phishing prevention technology into the company's cybersecurity framework to support </a:t>
            </a:r>
            <a:r>
              <a:rPr lang="en-US" b="1" dirty="0"/>
              <a:t>staff education </a:t>
            </a:r>
            <a:r>
              <a:rPr lang="en-US" dirty="0"/>
              <a:t>and </a:t>
            </a:r>
            <a:r>
              <a:rPr lang="en-US" b="1" dirty="0"/>
              <a:t>awareness campaigns.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89523-A80C-B755-1F37-26CAB76F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83640-EB85-46CA-BA26-4610B491DF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91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1545</TotalTime>
  <Words>484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PHISHING AWARENESS TRAINING</vt:lpstr>
      <vt:lpstr>Participant  MD YEASIN ARAFAT Reg No: CA/CC/12775</vt:lpstr>
      <vt:lpstr>AGENDA</vt:lpstr>
      <vt:lpstr>INTRODUCTION</vt:lpstr>
      <vt:lpstr>OBJECTIVE</vt:lpstr>
      <vt:lpstr>CASE STUDIES</vt:lpstr>
      <vt:lpstr>RECOGNIZING PHISHING ATTEMPTS</vt:lpstr>
      <vt:lpstr>PROTECTING AGAINST PHISHING</vt:lpstr>
      <vt:lpstr>PHISHING PREVENTION TOOLS AND TECHNOLOGIES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AWARENESS TRAINING</dc:title>
  <dc:creator>arafat araf</dc:creator>
  <cp:lastModifiedBy>arafat araf</cp:lastModifiedBy>
  <cp:revision>6</cp:revision>
  <dcterms:created xsi:type="dcterms:W3CDTF">2024-03-22T11:39:21Z</dcterms:created>
  <dcterms:modified xsi:type="dcterms:W3CDTF">2024-03-30T19:54:25Z</dcterms:modified>
</cp:coreProperties>
</file>