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25EABB3-A001-4065-ADD9-C42A94D773FF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02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2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BD5E-5C99-48FB-AC42-144C6C0C871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2358A6-C15E-4413-9C2D-746A9936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4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02FCBE-CB8C-4852-B47C-2AB6D3E77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534" y="1150070"/>
            <a:ext cx="8371002" cy="782425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Algerian" panose="04020705040A02060702" pitchFamily="82" charset="0"/>
              </a:rPr>
              <a:t>Small Business Management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77E3FD-33E0-4C46-9434-0386B61A77FB}"/>
              </a:ext>
            </a:extLst>
          </p:cNvPr>
          <p:cNvSpPr txBox="1">
            <a:spLocks/>
          </p:cNvSpPr>
          <p:nvPr/>
        </p:nvSpPr>
        <p:spPr>
          <a:xfrm>
            <a:off x="961535" y="2398643"/>
            <a:ext cx="4683892" cy="4240696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tx1"/>
            </a:bgClr>
          </a:pattFill>
          <a:effectLst/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Presented By: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Arafat Bin Reza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SEID: 257088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Shamsul Hasan Siam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SEID: 259222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Mohammad </a:t>
            </a:r>
            <a:r>
              <a:rPr lang="en-US" sz="2000" dirty="0" err="1">
                <a:solidFill>
                  <a:schemeClr val="bg1"/>
                </a:solidFill>
              </a:rPr>
              <a:t>Fagle</a:t>
            </a:r>
            <a:r>
              <a:rPr lang="en-US" sz="2000" dirty="0">
                <a:solidFill>
                  <a:schemeClr val="bg1"/>
                </a:solidFill>
              </a:rPr>
              <a:t> Karim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SEID: 263353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</a:rPr>
              <a:t>Rezwana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Binte</a:t>
            </a:r>
            <a:r>
              <a:rPr lang="en-US" sz="2000" dirty="0">
                <a:solidFill>
                  <a:schemeClr val="bg1"/>
                </a:solidFill>
              </a:rPr>
              <a:t> Reza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SEID: 257090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4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Supplier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Empty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Unique Check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2CC94B-79D5-497B-B6ED-76EC3649D8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473034"/>
            <a:ext cx="4184650" cy="356832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00EA0-86C1-4281-9F10-7C38DBC600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64" y="2510897"/>
            <a:ext cx="4186237" cy="3530462"/>
          </a:xfrm>
        </p:spPr>
      </p:pic>
    </p:spTree>
    <p:extLst>
      <p:ext uri="{BB962C8B-B14F-4D97-AF65-F5344CB8AC3E}">
        <p14:creationId xmlns:p14="http://schemas.microsoft.com/office/powerpoint/2010/main" val="407539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Supplier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Check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524968-64B2-4164-A91B-BA80140389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2" y="2473035"/>
            <a:ext cx="4184650" cy="356832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EBE85C6-A992-4EFC-98CC-0982444BAF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354032"/>
            <a:ext cx="4186237" cy="3687328"/>
          </a:xfrm>
        </p:spPr>
      </p:pic>
    </p:spTree>
    <p:extLst>
      <p:ext uri="{BB962C8B-B14F-4D97-AF65-F5344CB8AC3E}">
        <p14:creationId xmlns:p14="http://schemas.microsoft.com/office/powerpoint/2010/main" val="411085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25" y="548367"/>
            <a:ext cx="8596668" cy="80637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Purchase Module output </a:t>
            </a:r>
            <a:endParaRPr lang="en-US" sz="3000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Available Quantity Changes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24EEE5-C2C5-4226-A965-3E4B466AE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6" y="2493307"/>
            <a:ext cx="4171899" cy="19295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BDAC04-C23B-49C7-A117-D658C21B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5" y="4567565"/>
            <a:ext cx="4171899" cy="1110874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80A9067-E4DC-4D33-95F1-3782CBFF91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493307"/>
            <a:ext cx="4186237" cy="3185132"/>
          </a:xfrm>
          <a:pattFill prst="pct30">
            <a:fgClr>
              <a:srgbClr val="FFFF00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109863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Sales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468B5AC-E892-430A-84CD-37DC340C84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1" y="4458328"/>
            <a:ext cx="4052563" cy="94654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96C272E-FD0E-46D2-85A3-079DE4112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1" y="2502986"/>
            <a:ext cx="4052563" cy="1955016"/>
          </a:xfr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3B28469-5051-4E04-B248-DB13C8E1BF86}"/>
              </a:ext>
            </a:extLst>
          </p:cNvPr>
          <p:cNvSpPr txBox="1">
            <a:spLocks/>
          </p:cNvSpPr>
          <p:nvPr/>
        </p:nvSpPr>
        <p:spPr>
          <a:xfrm>
            <a:off x="5088383" y="1714174"/>
            <a:ext cx="4185618" cy="576262"/>
          </a:xfrm>
          <a:prstGeom prst="rect">
            <a:avLst/>
          </a:prstGeo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Available Quantity Changes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492053-FA92-4687-8D18-65F2711EB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502986"/>
            <a:ext cx="4185618" cy="29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7633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Purchase REPORT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1" y="1798484"/>
            <a:ext cx="8596668" cy="601187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Purchase Details Check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BFE9A5-126E-4828-AFEE-AFF6B45C15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612222"/>
            <a:ext cx="8595694" cy="3510282"/>
          </a:xfrm>
        </p:spPr>
      </p:pic>
    </p:spTree>
    <p:extLst>
      <p:ext uri="{BB962C8B-B14F-4D97-AF65-F5344CB8AC3E}">
        <p14:creationId xmlns:p14="http://schemas.microsoft.com/office/powerpoint/2010/main" val="212621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7633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SALES REPORT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1" y="1798485"/>
            <a:ext cx="859666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 Purchase Details e Check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36DE77-3883-4A95-80EC-699E4A5EA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587299"/>
            <a:ext cx="8595694" cy="3661102"/>
          </a:xfrm>
        </p:spPr>
      </p:pic>
    </p:spTree>
    <p:extLst>
      <p:ext uri="{BB962C8B-B14F-4D97-AF65-F5344CB8AC3E}">
        <p14:creationId xmlns:p14="http://schemas.microsoft.com/office/powerpoint/2010/main" val="95385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1468A-5235-4E16-81DC-10D8D46B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46845-5AB3-413F-82E9-9D4CD1BF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7" y="1749287"/>
            <a:ext cx="8596669" cy="4292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Management System (BMS) is designed to convert day-to-day business activities on automated level.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 allows user to help and keep the track of all the suppliers and customers.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system also allows user to keep track of purchased product details and sales product details.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BMS, user can generate reports on sales and purchase details easily.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01E55-2763-46FC-85B3-3B15C974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ER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9BB307F-BBFB-4E2E-BA87-5D7AA2611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03" y="1563688"/>
            <a:ext cx="7500730" cy="4684712"/>
          </a:xfrm>
        </p:spPr>
      </p:pic>
    </p:spTree>
    <p:extLst>
      <p:ext uri="{BB962C8B-B14F-4D97-AF65-F5344CB8AC3E}">
        <p14:creationId xmlns:p14="http://schemas.microsoft.com/office/powerpoint/2010/main" val="4537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B760-3229-48F1-BA7A-1BE767D6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Category Module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7759-3320-4E3E-8EA2-DEFF5EF70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65" y="1385291"/>
            <a:ext cx="4363134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Empty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BD64B-0F92-4F5F-9F31-988E09D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1155" y="1385291"/>
            <a:ext cx="4218709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Unique Check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F501DDF-1024-4800-B58F-A768802F19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" y="2160982"/>
            <a:ext cx="4444224" cy="408741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4CA6F60-3B7B-496A-8D75-E7FF2416E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55" y="2160982"/>
            <a:ext cx="4569980" cy="4087418"/>
          </a:xfrm>
        </p:spPr>
      </p:pic>
    </p:spTree>
    <p:extLst>
      <p:ext uri="{BB962C8B-B14F-4D97-AF65-F5344CB8AC3E}">
        <p14:creationId xmlns:p14="http://schemas.microsoft.com/office/powerpoint/2010/main" val="25555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Category Module Output</a:t>
            </a:r>
            <a:endParaRPr lang="en-US" sz="3000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Check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C12FEA7-A314-425A-9A50-FEA596C4DB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473036"/>
            <a:ext cx="4186237" cy="3568325"/>
          </a:xfrm>
          <a:pattFill prst="pct25">
            <a:fgClr>
              <a:srgbClr val="FFFF00"/>
            </a:fgClr>
            <a:bgClr>
              <a:schemeClr val="tx1"/>
            </a:bgClr>
          </a:pattFill>
        </p:spPr>
      </p:pic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1ABF7916-5552-4A15-B959-6A02148B5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2473036"/>
            <a:ext cx="4237470" cy="3568325"/>
          </a:xfrm>
        </p:spPr>
      </p:pic>
    </p:spTree>
    <p:extLst>
      <p:ext uri="{BB962C8B-B14F-4D97-AF65-F5344CB8AC3E}">
        <p14:creationId xmlns:p14="http://schemas.microsoft.com/office/powerpoint/2010/main" val="402060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Product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Empty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Unique Check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78D1C3-E82A-4A65-8CEF-C6DAD2F3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473036"/>
            <a:ext cx="4184650" cy="356832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89E322-E48A-45AC-86C0-3377F7AAA4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473035"/>
            <a:ext cx="4186237" cy="3568325"/>
          </a:xfrm>
        </p:spPr>
      </p:pic>
    </p:spTree>
    <p:extLst>
      <p:ext uri="{BB962C8B-B14F-4D97-AF65-F5344CB8AC3E}">
        <p14:creationId xmlns:p14="http://schemas.microsoft.com/office/powerpoint/2010/main" val="132684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Product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Check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410CC7-5FC1-484F-A091-FDBB0FBAE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473036"/>
            <a:ext cx="4184650" cy="356832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4F1344E-0AA7-40BE-B5FF-360015307F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473036"/>
            <a:ext cx="4186237" cy="3568325"/>
          </a:xfrm>
        </p:spPr>
      </p:pic>
    </p:spTree>
    <p:extLst>
      <p:ext uri="{BB962C8B-B14F-4D97-AF65-F5344CB8AC3E}">
        <p14:creationId xmlns:p14="http://schemas.microsoft.com/office/powerpoint/2010/main" val="329342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Customer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Empty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30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Unique Check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8CA4AD-D1D1-4B7A-B90E-1DD0FFECE4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7" y="2452253"/>
            <a:ext cx="4184650" cy="358910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8D5A2D-79E2-4D6D-ADFA-A2185A0BA7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448025"/>
            <a:ext cx="4186237" cy="3589107"/>
          </a:xfrm>
        </p:spPr>
      </p:pic>
    </p:spTree>
    <p:extLst>
      <p:ext uri="{BB962C8B-B14F-4D97-AF65-F5344CB8AC3E}">
        <p14:creationId xmlns:p14="http://schemas.microsoft.com/office/powerpoint/2010/main" val="8780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1369-E027-408C-882B-9B71D96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375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Screen Shot of Customer Module Output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1F85-5897-467B-904F-36B328E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714174"/>
            <a:ext cx="4185623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0F458-8367-4E37-9D4A-82035E9A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14174"/>
            <a:ext cx="4185618" cy="576262"/>
          </a:xfrm>
          <a:pattFill prst="pct25">
            <a:fgClr>
              <a:srgbClr val="FFFF00"/>
            </a:fgClr>
            <a:bgClr>
              <a:schemeClr val="tx1"/>
            </a:bgClr>
          </a:patt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Check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21CBFA-B8F0-4506-989D-8AEC593C6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2" y="2523848"/>
            <a:ext cx="4184650" cy="351751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B4925A9-E093-4D5A-A0CF-08CB4B9579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523848"/>
            <a:ext cx="4186237" cy="3517513"/>
          </a:xfrm>
        </p:spPr>
      </p:pic>
    </p:spTree>
    <p:extLst>
      <p:ext uri="{BB962C8B-B14F-4D97-AF65-F5344CB8AC3E}">
        <p14:creationId xmlns:p14="http://schemas.microsoft.com/office/powerpoint/2010/main" val="1912082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226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Trebuchet MS</vt:lpstr>
      <vt:lpstr>Wingdings</vt:lpstr>
      <vt:lpstr>Wingdings 3</vt:lpstr>
      <vt:lpstr>Facet</vt:lpstr>
      <vt:lpstr>PowerPoint Presentation</vt:lpstr>
      <vt:lpstr>Introduction</vt:lpstr>
      <vt:lpstr>ER Diagram</vt:lpstr>
      <vt:lpstr>Screen Shot of Category Module Output</vt:lpstr>
      <vt:lpstr>Screen Shot of Category Module Output</vt:lpstr>
      <vt:lpstr>Screen Shot of Product Module Output</vt:lpstr>
      <vt:lpstr>Screen Shot of Product Module Output</vt:lpstr>
      <vt:lpstr>Screen Shot of Customer Module Output</vt:lpstr>
      <vt:lpstr>Screen Shot of Customer Module Output</vt:lpstr>
      <vt:lpstr>Screen Shot of Supplier Module Output</vt:lpstr>
      <vt:lpstr>Screen Shot of Supplier Module Output</vt:lpstr>
      <vt:lpstr>Screen Shot of Purchase Module output </vt:lpstr>
      <vt:lpstr>Screen Shot of Sales Module Output</vt:lpstr>
      <vt:lpstr>Screen Shot of Purchase REPORT Module Output</vt:lpstr>
      <vt:lpstr>Screen Shot of SALES REPORT Module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Rezwana</dc:creator>
  <cp:lastModifiedBy>DOLPHIN</cp:lastModifiedBy>
  <cp:revision>29</cp:revision>
  <dcterms:created xsi:type="dcterms:W3CDTF">2019-12-11T11:32:33Z</dcterms:created>
  <dcterms:modified xsi:type="dcterms:W3CDTF">2019-12-12T20:26:21Z</dcterms:modified>
</cp:coreProperties>
</file>