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0"/>
  </p:notesMasterIdLst>
  <p:handoutMasterIdLst>
    <p:handoutMasterId r:id="rId11"/>
  </p:handoutMasterIdLst>
  <p:sldIdLst>
    <p:sldId id="273" r:id="rId2"/>
    <p:sldId id="272" r:id="rId3"/>
    <p:sldId id="275" r:id="rId4"/>
    <p:sldId id="274" r:id="rId5"/>
    <p:sldId id="276" r:id="rId6"/>
    <p:sldId id="277" r:id="rId7"/>
    <p:sldId id="278" r:id="rId8"/>
    <p:sldId id="27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CC1241-2E59-F024-6F13-01E2C360DB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203F0-C113-0F65-1B8E-19CECA4883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E1FAC-46D7-4872-B810-34314D565791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508E2-C432-3E9E-B571-933F7C45BC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CE756-4282-4FA6-A25F-CCCBEC6917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A363A-735F-4EEE-A9AD-F3DD45ACD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3208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11E18-CC41-4F31-A56E-6426D04CF295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99D80-01F6-4878-817D-1F8C02D8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0668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9D80-01F6-4878-817D-1F8C02D8911E}" type="slidenum">
              <a:rPr lang="en-US" smtClean="0"/>
              <a:t>1</a:t>
            </a:fld>
            <a:endParaRPr lang="en-US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07018683-1BC1-35A3-4009-CCC05D1ABD0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42399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D481-557D-43F8-8024-90C95DA954D6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5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5764-E0E8-4724-A3FD-7FB48F607ABD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5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BCE0-0F70-42C6-9163-FE06CAF21BDB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6459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D6FE-AFCC-4AE1-814D-6E9DDBFE7066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65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E28-2F5C-4376-B17B-8D22C3D82FEB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2655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88D4-9E59-4273-BADF-AD16576D78AD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8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CE9C-D7AB-4455-A4C9-3670A24E9B07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81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56FD-5610-4781-9E84-D9B976F9181D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3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DDD1-16D8-4E27-9735-F66E608EC978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5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26B8-BD5D-46D5-B58E-5969F7FF061F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7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82FC-6C20-4545-9F99-FEAFEB599BFC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3286-A282-4250-81E7-9399B13D79DC}" type="datetime1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6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F75C-9A7F-4905-BB3A-B2415BB57A3A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F0EF-03F8-4E5B-A484-256044D2A82E}" type="datetime1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6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2406-C94E-4156-B0C6-8082C4BEC740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5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5168-EBBF-460F-9D8E-2002E512DB32}" type="datetime1">
              <a:rPr lang="en-US" smtClean="0"/>
              <a:t>2/21/2025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6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E7BE9-37E4-4D89-AC71-901621B56ECB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8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EDC5-B4A3-B48F-FB98-93DBCA7D2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4025" y="1362836"/>
            <a:ext cx="7243948" cy="100818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5"/>
                </a:solidFill>
                <a:latin typeface="Times New Roman" panose="02020603050405020304" pitchFamily="18" charset="0"/>
                <a:ea typeface="Playfair Display Bold" pitchFamily="34" charset="-122"/>
                <a:cs typeface="Times New Roman" panose="02020603050405020304" pitchFamily="18" charset="0"/>
              </a:rPr>
              <a:t>Secure National ID Management System</a:t>
            </a:r>
            <a:br>
              <a:rPr lang="en-US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561A2F-B15D-4AF2-B4FC-4AD112B8DA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233" y="368572"/>
            <a:ext cx="1036468" cy="10364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035C6C-C385-F476-5F6B-57D220CA28AB}"/>
              </a:ext>
            </a:extLst>
          </p:cNvPr>
          <p:cNvSpPr txBox="1"/>
          <p:nvPr/>
        </p:nvSpPr>
        <p:spPr>
          <a:xfrm>
            <a:off x="4274026" y="2371021"/>
            <a:ext cx="3643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Neural Scope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C817364-D660-1272-F991-D03F5C97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91757" y="399519"/>
            <a:ext cx="1036468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fld id="{A97AE66A-E876-49B4-888D-83F6F1EE94A3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8ACFAB-5799-C74E-2BED-CBD822BE5149}"/>
              </a:ext>
            </a:extLst>
          </p:cNvPr>
          <p:cNvSpPr txBox="1"/>
          <p:nvPr/>
        </p:nvSpPr>
        <p:spPr>
          <a:xfrm>
            <a:off x="3593551" y="2997984"/>
            <a:ext cx="50690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Meahadi Hasan (ID: 0322310105101034)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Sohanur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Rahman(ID: 0322310105101039)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Arafat Rahman (ID: 0322310105101052)</a:t>
            </a:r>
          </a:p>
        </p:txBody>
      </p:sp>
    </p:spTree>
    <p:extLst>
      <p:ext uri="{BB962C8B-B14F-4D97-AF65-F5344CB8AC3E}">
        <p14:creationId xmlns:p14="http://schemas.microsoft.com/office/powerpoint/2010/main" val="834486836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5FBFFE-223D-93CF-7008-C28363C04AC5}"/>
              </a:ext>
            </a:extLst>
          </p:cNvPr>
          <p:cNvSpPr txBox="1">
            <a:spLocks/>
          </p:cNvSpPr>
          <p:nvPr/>
        </p:nvSpPr>
        <p:spPr>
          <a:xfrm>
            <a:off x="4287002" y="984738"/>
            <a:ext cx="4809067" cy="304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5FC8E3-8C84-1DC2-398C-BA94EAF6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91757" y="399519"/>
            <a:ext cx="1036468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fld id="{A97AE66A-E876-49B4-888D-83F6F1EE94A3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FE67F-C9F6-834A-17F9-CB0DDFD13D16}"/>
              </a:ext>
            </a:extLst>
          </p:cNvPr>
          <p:cNvSpPr txBox="1"/>
          <p:nvPr/>
        </p:nvSpPr>
        <p:spPr>
          <a:xfrm>
            <a:off x="4751080" y="523073"/>
            <a:ext cx="24102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C97728-5CB6-E9F5-30FF-1ACCA2057966}"/>
              </a:ext>
            </a:extLst>
          </p:cNvPr>
          <p:cNvSpPr txBox="1"/>
          <p:nvPr/>
        </p:nvSpPr>
        <p:spPr>
          <a:xfrm>
            <a:off x="661057" y="1446403"/>
            <a:ext cx="6499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National ID Management System?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DED154-940B-EBF8-3127-C3956A6DA5A5}"/>
              </a:ext>
            </a:extLst>
          </p:cNvPr>
          <p:cNvSpPr txBox="1"/>
          <p:nvPr/>
        </p:nvSpPr>
        <p:spPr>
          <a:xfrm>
            <a:off x="661057" y="2068385"/>
            <a:ext cx="897531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software solution designed to manage citizen data efficiently and securely.</a:t>
            </a:r>
          </a:p>
          <a:p>
            <a:pPr marL="342900" indent="-342900" algn="l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 using </a:t>
            </a:r>
            <a:r>
              <a:rPr lang="en-US" sz="1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 Programming Language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performance and reliability.</a:t>
            </a:r>
          </a:p>
          <a:p>
            <a:pPr marL="342900" indent="-342900" algn="l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functionalities like citizen registration, data updating, searching, and auditing.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EDA12F-2A76-B735-0D90-47FDA2170ACC}"/>
              </a:ext>
            </a:extLst>
          </p:cNvPr>
          <p:cNvSpPr txBox="1"/>
          <p:nvPr/>
        </p:nvSpPr>
        <p:spPr>
          <a:xfrm>
            <a:off x="661058" y="3256538"/>
            <a:ext cx="2940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is it Important?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7BC2BA-FB05-7AA1-FEED-E72648DCCB40}"/>
              </a:ext>
            </a:extLst>
          </p:cNvPr>
          <p:cNvSpPr txBox="1"/>
          <p:nvPr/>
        </p:nvSpPr>
        <p:spPr>
          <a:xfrm>
            <a:off x="661057" y="3774014"/>
            <a:ext cx="792961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secure storage and management of sensitive citizen information.</a:t>
            </a:r>
          </a:p>
          <a:p>
            <a:pPr marL="342900" indent="-342900" algn="l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Facilitates quick access to citizen data for administrative purposes.</a:t>
            </a:r>
          </a:p>
          <a:p>
            <a:pPr marL="342900" indent="-342900" algn="l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Maintains an audit trail for accountability and transparency.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FC85E8-9435-9412-FCC4-69261A914B49}"/>
              </a:ext>
            </a:extLst>
          </p:cNvPr>
          <p:cNvSpPr txBox="1"/>
          <p:nvPr/>
        </p:nvSpPr>
        <p:spPr>
          <a:xfrm>
            <a:off x="661058" y="4815460"/>
            <a:ext cx="2940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It Matters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D3F1C5-4285-C27B-8D38-AFE8DDAA3C38}"/>
              </a:ext>
            </a:extLst>
          </p:cNvPr>
          <p:cNvSpPr txBox="1"/>
          <p:nvPr/>
        </p:nvSpPr>
        <p:spPr>
          <a:xfrm>
            <a:off x="661057" y="5332936"/>
            <a:ext cx="792023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Critical for government services, voting, healthcare, and legal processes.</a:t>
            </a:r>
          </a:p>
          <a:p>
            <a:pPr marL="342900" indent="-342900" algn="l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ombats identity fraud through structured validation and encryption.</a:t>
            </a:r>
          </a:p>
        </p:txBody>
      </p:sp>
    </p:spTree>
    <p:extLst>
      <p:ext uri="{BB962C8B-B14F-4D97-AF65-F5344CB8AC3E}">
        <p14:creationId xmlns:p14="http://schemas.microsoft.com/office/powerpoint/2010/main" val="135289576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392B1-AA8A-3CB1-6F80-72A9786C6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8C9C2E-EA67-2D7D-C3AF-1D7720333BF3}"/>
              </a:ext>
            </a:extLst>
          </p:cNvPr>
          <p:cNvSpPr txBox="1">
            <a:spLocks/>
          </p:cNvSpPr>
          <p:nvPr/>
        </p:nvSpPr>
        <p:spPr>
          <a:xfrm>
            <a:off x="4287002" y="984738"/>
            <a:ext cx="4809067" cy="304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23515D-43B0-9CC5-E6DB-A2EDC3FE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91757" y="399519"/>
            <a:ext cx="1036468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fld id="{A97AE66A-E876-49B4-888D-83F6F1EE94A3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5911FC-E4C8-FABB-8D0F-77F061D3C370}"/>
              </a:ext>
            </a:extLst>
          </p:cNvPr>
          <p:cNvSpPr txBox="1"/>
          <p:nvPr/>
        </p:nvSpPr>
        <p:spPr>
          <a:xfrm>
            <a:off x="4751080" y="523073"/>
            <a:ext cx="2514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6BEB46-9A0C-FBA3-A4AA-46E83310A556}"/>
              </a:ext>
            </a:extLst>
          </p:cNvPr>
          <p:cNvSpPr txBox="1"/>
          <p:nvPr/>
        </p:nvSpPr>
        <p:spPr>
          <a:xfrm>
            <a:off x="661058" y="1228875"/>
            <a:ext cx="6499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  Citizen Registration: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E4CF88-E1AF-0838-866B-D97BFDB47048}"/>
              </a:ext>
            </a:extLst>
          </p:cNvPr>
          <p:cNvSpPr txBox="1"/>
          <p:nvPr/>
        </p:nvSpPr>
        <p:spPr>
          <a:xfrm>
            <a:off x="1111223" y="1731519"/>
            <a:ext cx="839853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Collects and stores citizen details like name, DOB, gender, address, and more.</a:t>
            </a:r>
          </a:p>
          <a:p>
            <a:pPr marL="342900" indent="-342900" algn="l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generates a unique 10-digit National ID (NID) for each citizen.</a:t>
            </a:r>
            <a:endParaRPr lang="en-US" sz="1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F642E-4140-34E8-6B5A-03596F86E162}"/>
              </a:ext>
            </a:extLst>
          </p:cNvPr>
          <p:cNvSpPr txBox="1"/>
          <p:nvPr/>
        </p:nvSpPr>
        <p:spPr>
          <a:xfrm>
            <a:off x="661058" y="2537695"/>
            <a:ext cx="3625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9D1CDC-13E5-1727-3C78-58DDA24DF5B5}"/>
              </a:ext>
            </a:extLst>
          </p:cNvPr>
          <p:cNvSpPr txBox="1"/>
          <p:nvPr/>
        </p:nvSpPr>
        <p:spPr>
          <a:xfrm>
            <a:off x="1101843" y="3034151"/>
            <a:ext cx="792961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login system for administrators using password hashing and salting.</a:t>
            </a:r>
          </a:p>
          <a:p>
            <a:pPr marL="342900" indent="-342900" algn="l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Prevents unauthorized access.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C161BC-84FF-BC24-B3EA-7AD3D02E7001}"/>
              </a:ext>
            </a:extLst>
          </p:cNvPr>
          <p:cNvSpPr txBox="1"/>
          <p:nvPr/>
        </p:nvSpPr>
        <p:spPr>
          <a:xfrm>
            <a:off x="661058" y="3873865"/>
            <a:ext cx="334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  Data Management: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654CF5-39DD-A339-4B35-8108F5622186}"/>
              </a:ext>
            </a:extLst>
          </p:cNvPr>
          <p:cNvSpPr txBox="1"/>
          <p:nvPr/>
        </p:nvSpPr>
        <p:spPr>
          <a:xfrm>
            <a:off x="1101843" y="4380088"/>
            <a:ext cx="792023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Allows updating, deleting, and searching citizen records.</a:t>
            </a:r>
          </a:p>
          <a:p>
            <a:pPr marL="342900" indent="-342900" algn="l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data integrity and security.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AB2A30-548C-E04E-937A-821B21280F07}"/>
              </a:ext>
            </a:extLst>
          </p:cNvPr>
          <p:cNvSpPr txBox="1"/>
          <p:nvPr/>
        </p:nvSpPr>
        <p:spPr>
          <a:xfrm>
            <a:off x="661058" y="5183895"/>
            <a:ext cx="334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  Security Measures: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1E18EF-069D-0E49-CAFB-33E1A8211868}"/>
              </a:ext>
            </a:extLst>
          </p:cNvPr>
          <p:cNvSpPr txBox="1"/>
          <p:nvPr/>
        </p:nvSpPr>
        <p:spPr>
          <a:xfrm>
            <a:off x="1111223" y="5691582"/>
            <a:ext cx="792023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OpenSSL cryptography for password security. </a:t>
            </a:r>
          </a:p>
          <a:p>
            <a:pPr marL="342900" indent="-342900" algn="l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Prevents unauthorized access with login attempt restrictions.</a:t>
            </a:r>
          </a:p>
        </p:txBody>
      </p:sp>
    </p:spTree>
    <p:extLst>
      <p:ext uri="{BB962C8B-B14F-4D97-AF65-F5344CB8AC3E}">
        <p14:creationId xmlns:p14="http://schemas.microsoft.com/office/powerpoint/2010/main" val="276678983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42DF5-3C7D-B7F9-BB44-217B5EE47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BCB958-6BE1-CC79-DA2A-1D458601C3CE}"/>
              </a:ext>
            </a:extLst>
          </p:cNvPr>
          <p:cNvSpPr txBox="1">
            <a:spLocks/>
          </p:cNvSpPr>
          <p:nvPr/>
        </p:nvSpPr>
        <p:spPr>
          <a:xfrm>
            <a:off x="4287002" y="984738"/>
            <a:ext cx="4809067" cy="304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D461FA-0EAF-33B1-1853-BA874E5F0C7A}"/>
              </a:ext>
            </a:extLst>
          </p:cNvPr>
          <p:cNvSpPr txBox="1">
            <a:spLocks/>
          </p:cNvSpPr>
          <p:nvPr/>
        </p:nvSpPr>
        <p:spPr>
          <a:xfrm>
            <a:off x="9791757" y="399519"/>
            <a:ext cx="1036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fld id="{A97AE66A-E876-49B4-888D-83F6F1EE94A3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8D873D-94C8-49E1-06E3-56A8B7945C21}"/>
              </a:ext>
            </a:extLst>
          </p:cNvPr>
          <p:cNvSpPr txBox="1"/>
          <p:nvPr/>
        </p:nvSpPr>
        <p:spPr>
          <a:xfrm>
            <a:off x="661058" y="708373"/>
            <a:ext cx="6499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   Audit Logs: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994880-BEBF-86A7-2B02-2F3D623D4A5B}"/>
              </a:ext>
            </a:extLst>
          </p:cNvPr>
          <p:cNvSpPr txBox="1"/>
          <p:nvPr/>
        </p:nvSpPr>
        <p:spPr>
          <a:xfrm>
            <a:off x="1111223" y="1267282"/>
            <a:ext cx="8398537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Tracks all activities (e.g., registration, updates, deletions) with timestamps.</a:t>
            </a:r>
          </a:p>
          <a:p>
            <a:pPr marL="342900" indent="-342900" algn="l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Enhances accountability and transparency.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CAE75C-34B0-2525-0D7A-B8C6F8C2F69A}"/>
              </a:ext>
            </a:extLst>
          </p:cNvPr>
          <p:cNvSpPr txBox="1"/>
          <p:nvPr/>
        </p:nvSpPr>
        <p:spPr>
          <a:xfrm>
            <a:off x="4004946" y="2114835"/>
            <a:ext cx="3737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183D98-CB40-F5E4-D0AC-34E29010D952}"/>
              </a:ext>
            </a:extLst>
          </p:cNvPr>
          <p:cNvSpPr txBox="1"/>
          <p:nvPr/>
        </p:nvSpPr>
        <p:spPr>
          <a:xfrm>
            <a:off x="661058" y="2866291"/>
            <a:ext cx="3625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 Data Structures: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400148-9F68-06D0-0F9A-B912157A5748}"/>
              </a:ext>
            </a:extLst>
          </p:cNvPr>
          <p:cNvSpPr txBox="1"/>
          <p:nvPr/>
        </p:nvSpPr>
        <p:spPr>
          <a:xfrm>
            <a:off x="1111223" y="3352832"/>
            <a:ext cx="792023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Citizen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Stores citizen details (name, NID, DOB, address, etc.). </a:t>
            </a:r>
          </a:p>
          <a:p>
            <a:pPr marL="342900" indent="-342900" algn="l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SystemUser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Manages admin credentials and roles. </a:t>
            </a:r>
          </a:p>
          <a:p>
            <a:pPr marL="342900" indent="-342900" algn="l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ActivityLog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Tracks all system activities.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32BAD1-F485-2A8E-F565-D9C07B3F4CE8}"/>
              </a:ext>
            </a:extLst>
          </p:cNvPr>
          <p:cNvSpPr txBox="1"/>
          <p:nvPr/>
        </p:nvSpPr>
        <p:spPr>
          <a:xfrm>
            <a:off x="661058" y="4574737"/>
            <a:ext cx="3625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 Modules: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F5F093-9650-AE6C-0427-7FCDD4B5FFF0}"/>
              </a:ext>
            </a:extLst>
          </p:cNvPr>
          <p:cNvSpPr txBox="1"/>
          <p:nvPr/>
        </p:nvSpPr>
        <p:spPr>
          <a:xfrm>
            <a:off x="1111223" y="5075346"/>
            <a:ext cx="853921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 Module: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Handles citizen registration, updates, deletions, and audit logs.</a:t>
            </a:r>
          </a:p>
          <a:p>
            <a:pPr marL="342900" indent="-342900" algn="l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Module: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Manages secure user login and password management.</a:t>
            </a:r>
          </a:p>
          <a:p>
            <a:pPr marL="342900" indent="-342900" algn="l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Utility Module: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Provides helper functions (e.g., date validation, NID generation).</a:t>
            </a:r>
          </a:p>
        </p:txBody>
      </p:sp>
    </p:spTree>
    <p:extLst>
      <p:ext uri="{BB962C8B-B14F-4D97-AF65-F5344CB8AC3E}">
        <p14:creationId xmlns:p14="http://schemas.microsoft.com/office/powerpoint/2010/main" val="286348866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F7037-C70F-3077-D06F-E8798F3E5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5EFB6EE-7110-375E-6DC9-9ACA5F9ABFBB}"/>
              </a:ext>
            </a:extLst>
          </p:cNvPr>
          <p:cNvSpPr txBox="1">
            <a:spLocks/>
          </p:cNvSpPr>
          <p:nvPr/>
        </p:nvSpPr>
        <p:spPr>
          <a:xfrm>
            <a:off x="9791757" y="399519"/>
            <a:ext cx="1036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fld id="{A97AE66A-E876-49B4-888D-83F6F1EE94A3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79C574-9A28-3339-6560-42506708762A}"/>
              </a:ext>
            </a:extLst>
          </p:cNvPr>
          <p:cNvSpPr txBox="1"/>
          <p:nvPr/>
        </p:nvSpPr>
        <p:spPr>
          <a:xfrm>
            <a:off x="661058" y="699864"/>
            <a:ext cx="3625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Security Features: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70DDDC-1098-081D-1210-DCB6C79E073A}"/>
              </a:ext>
            </a:extLst>
          </p:cNvPr>
          <p:cNvSpPr txBox="1"/>
          <p:nvPr/>
        </p:nvSpPr>
        <p:spPr>
          <a:xfrm>
            <a:off x="1111223" y="1144201"/>
            <a:ext cx="792023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 Hashing: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Uses </a:t>
            </a:r>
            <a:r>
              <a:rPr lang="en-US" sz="1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SHA-256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secure password storage.</a:t>
            </a:r>
          </a:p>
          <a:p>
            <a:pPr marL="342900" indent="-342900" algn="l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Salting: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Adds random data to passwords to prevent rainbow table attacks.</a:t>
            </a:r>
          </a:p>
          <a:p>
            <a:pPr marL="342900" indent="-342900" algn="l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Audit Trails: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Logs all critical activities for monitoring.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FE2B6C-F58F-33CE-F90F-8D75A9266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829" y="2247315"/>
            <a:ext cx="6616342" cy="3657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A4C8E4-1CC4-4237-DA15-482589D6DA1D}"/>
              </a:ext>
            </a:extLst>
          </p:cNvPr>
          <p:cNvSpPr txBox="1"/>
          <p:nvPr/>
        </p:nvSpPr>
        <p:spPr>
          <a:xfrm>
            <a:off x="5189514" y="5961589"/>
            <a:ext cx="1812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10356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194A0-22A3-C437-C322-5AD594FF5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F25F5A-0E83-B1E2-0C14-5DE4850E8888}"/>
              </a:ext>
            </a:extLst>
          </p:cNvPr>
          <p:cNvSpPr txBox="1">
            <a:spLocks/>
          </p:cNvSpPr>
          <p:nvPr/>
        </p:nvSpPr>
        <p:spPr>
          <a:xfrm>
            <a:off x="4287002" y="984738"/>
            <a:ext cx="4809067" cy="304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F9965D-C3E2-9285-1532-9BC6510B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91757" y="399519"/>
            <a:ext cx="1036468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fld id="{A97AE66A-E876-49B4-888D-83F6F1EE94A3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A52887-7CA7-6182-A04C-2407873433BF}"/>
              </a:ext>
            </a:extLst>
          </p:cNvPr>
          <p:cNvSpPr txBox="1"/>
          <p:nvPr/>
        </p:nvSpPr>
        <p:spPr>
          <a:xfrm>
            <a:off x="4009435" y="557065"/>
            <a:ext cx="3730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Workflow Overview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15868B-E3E1-6914-3F19-028310299E70}"/>
              </a:ext>
            </a:extLst>
          </p:cNvPr>
          <p:cNvSpPr txBox="1"/>
          <p:nvPr/>
        </p:nvSpPr>
        <p:spPr>
          <a:xfrm>
            <a:off x="661056" y="1291655"/>
            <a:ext cx="8435013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 Login </a:t>
            </a:r>
            <a:r>
              <a:rPr lang="en-US" sz="1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Authenticated using SHA-256 hashed passwords.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9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Register Citizen </a:t>
            </a:r>
            <a:r>
              <a:rPr lang="en-US" sz="1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Unique National ID (NID) is generated automatically.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9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 Citizen </a:t>
            </a:r>
            <a:r>
              <a:rPr lang="en-US" sz="1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Admin can retrieve citizen details by NID.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9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Update/Delete Citizen </a:t>
            </a:r>
            <a:r>
              <a:rPr lang="en-US" sz="1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Admin can modify or remove citizen records.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9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Audit Logging </a:t>
            </a:r>
            <a:r>
              <a:rPr lang="en-US" sz="1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Records every important system activity for security.</a:t>
            </a: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73461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7DEC7-3B9D-28C6-C5A8-C8A78F7C1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5BE794-76AA-209D-1E86-8647DE9B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91757" y="399519"/>
            <a:ext cx="1036468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fld id="{A97AE66A-E876-49B4-888D-83F6F1EE94A3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61DF99-D5DC-096A-BFEE-9DF193546F99}"/>
              </a:ext>
            </a:extLst>
          </p:cNvPr>
          <p:cNvSpPr txBox="1"/>
          <p:nvPr/>
        </p:nvSpPr>
        <p:spPr>
          <a:xfrm>
            <a:off x="3708167" y="763073"/>
            <a:ext cx="4062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250C8B-2065-F59A-30B4-27024D6D14ED}"/>
              </a:ext>
            </a:extLst>
          </p:cNvPr>
          <p:cNvSpPr txBox="1"/>
          <p:nvPr/>
        </p:nvSpPr>
        <p:spPr>
          <a:xfrm>
            <a:off x="661058" y="1369448"/>
            <a:ext cx="3812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 Database Integration: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B8A057-E9C0-64FA-4F52-04A7CFA69C64}"/>
              </a:ext>
            </a:extLst>
          </p:cNvPr>
          <p:cNvSpPr txBox="1"/>
          <p:nvPr/>
        </p:nvSpPr>
        <p:spPr>
          <a:xfrm>
            <a:off x="1111222" y="1774841"/>
            <a:ext cx="77795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Replace arrays with a database (e.g., MySQL, PostgreSQL) for scalability.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CDBEED-5C51-6A7C-F90F-09914C5922C6}"/>
              </a:ext>
            </a:extLst>
          </p:cNvPr>
          <p:cNvSpPr txBox="1"/>
          <p:nvPr/>
        </p:nvSpPr>
        <p:spPr>
          <a:xfrm>
            <a:off x="661058" y="2478778"/>
            <a:ext cx="3812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User Roles: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775E30-7925-D03B-FE9E-03270A76BD91}"/>
              </a:ext>
            </a:extLst>
          </p:cNvPr>
          <p:cNvSpPr txBox="1"/>
          <p:nvPr/>
        </p:nvSpPr>
        <p:spPr>
          <a:xfrm>
            <a:off x="1111222" y="2912307"/>
            <a:ext cx="74841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more roles (e.g., Officer, Auditor) with restricted access.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E69FCC-7E8A-9725-CE10-23F0126616D4}"/>
              </a:ext>
            </a:extLst>
          </p:cNvPr>
          <p:cNvSpPr txBox="1"/>
          <p:nvPr/>
        </p:nvSpPr>
        <p:spPr>
          <a:xfrm>
            <a:off x="661058" y="3409261"/>
            <a:ext cx="3812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GUI Development: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A8277-50F8-4CE4-A0E7-705AE10A4543}"/>
              </a:ext>
            </a:extLst>
          </p:cNvPr>
          <p:cNvSpPr txBox="1"/>
          <p:nvPr/>
        </p:nvSpPr>
        <p:spPr>
          <a:xfrm>
            <a:off x="1111222" y="3842790"/>
            <a:ext cx="74841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graphical user interface (GUI) for better user experience.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01AC2-FE92-B928-AEA2-574A09613484}"/>
              </a:ext>
            </a:extLst>
          </p:cNvPr>
          <p:cNvSpPr txBox="1"/>
          <p:nvPr/>
        </p:nvSpPr>
        <p:spPr>
          <a:xfrm>
            <a:off x="661058" y="4363846"/>
            <a:ext cx="3812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 Advanced Security: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7E399B-8D8F-C5A2-F171-1B3842705CA4}"/>
              </a:ext>
            </a:extLst>
          </p:cNvPr>
          <p:cNvSpPr txBox="1"/>
          <p:nvPr/>
        </p:nvSpPr>
        <p:spPr>
          <a:xfrm>
            <a:off x="1111222" y="4839578"/>
            <a:ext cx="748413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two-factor authentication (2FA) for admin login.</a:t>
            </a:r>
          </a:p>
          <a:p>
            <a:pPr marL="342900" indent="-342900" algn="l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fingerprint/face recognition for authentication.</a:t>
            </a:r>
          </a:p>
        </p:txBody>
      </p:sp>
    </p:spTree>
    <p:extLst>
      <p:ext uri="{BB962C8B-B14F-4D97-AF65-F5344CB8AC3E}">
        <p14:creationId xmlns:p14="http://schemas.microsoft.com/office/powerpoint/2010/main" val="379761283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541AA-FE2F-662E-4321-8F340E80A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056DDC-6636-E125-A058-944C8B7D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91757" y="399519"/>
            <a:ext cx="1036468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fld id="{A97AE66A-E876-49B4-888D-83F6F1EE94A3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C56224-05A0-6749-77FA-A7C80A54AA00}"/>
              </a:ext>
            </a:extLst>
          </p:cNvPr>
          <p:cNvSpPr txBox="1"/>
          <p:nvPr/>
        </p:nvSpPr>
        <p:spPr>
          <a:xfrm>
            <a:off x="4900801" y="1044016"/>
            <a:ext cx="2145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58B003-3F13-F4AF-4038-50F37B381446}"/>
              </a:ext>
            </a:extLst>
          </p:cNvPr>
          <p:cNvSpPr txBox="1"/>
          <p:nvPr/>
        </p:nvSpPr>
        <p:spPr>
          <a:xfrm>
            <a:off x="1111221" y="1737429"/>
            <a:ext cx="8300065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National ID Management System is a secure, efficient solution for managing citizen records.</a:t>
            </a:r>
          </a:p>
          <a:p>
            <a:pPr marL="342900" indent="-342900" algn="l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C programming, OpenSSL encryption, and structured data handling.</a:t>
            </a:r>
          </a:p>
          <a:p>
            <a:pPr marL="342900" indent="-342900" algn="l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updates can make it even more scalable and user-friendly.</a:t>
            </a:r>
          </a:p>
          <a:p>
            <a:pPr marL="342900" indent="-342900" algn="l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Foundation for scalable citizen identity solutions.</a:t>
            </a:r>
          </a:p>
        </p:txBody>
      </p:sp>
    </p:spTree>
    <p:extLst>
      <p:ext uri="{BB962C8B-B14F-4D97-AF65-F5344CB8AC3E}">
        <p14:creationId xmlns:p14="http://schemas.microsoft.com/office/powerpoint/2010/main" val="63786150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1097</TotalTime>
  <Words>602</Words>
  <Application>Microsoft Office PowerPoint</Application>
  <PresentationFormat>Widescreen</PresentationFormat>
  <Paragraphs>82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Secure National ID Management System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TUBERCULOSIS</dc:title>
  <dc:creator>Windows User</dc:creator>
  <cp:lastModifiedBy>Md. Meahadi Hasan</cp:lastModifiedBy>
  <cp:revision>88</cp:revision>
  <dcterms:created xsi:type="dcterms:W3CDTF">2022-03-03T14:46:37Z</dcterms:created>
  <dcterms:modified xsi:type="dcterms:W3CDTF">2025-02-21T16:09:59Z</dcterms:modified>
</cp:coreProperties>
</file>