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0" r:id="rId3"/>
    <p:sldId id="277" r:id="rId4"/>
    <p:sldId id="259" r:id="rId5"/>
    <p:sldId id="260" r:id="rId6"/>
    <p:sldId id="279" r:id="rId7"/>
    <p:sldId id="281" r:id="rId8"/>
    <p:sldId id="278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0109A-0372-4CB0-9BBC-C5A83B115DB1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F7A37-B80C-45EF-8C25-9D373E3D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89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7A37-B80C-45EF-8C25-9D373E3D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70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F7A37-B80C-45EF-8C25-9D373E3D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4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92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7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7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1DE2-BFBB-4940-AA9F-1F8C0CE73EB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D89E41-6B1C-445F-A5B5-54BD7D989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3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112-2D7F-949E-E59F-921E51C0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0875-2507-B50D-A45F-C3976E5C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0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:</a:t>
            </a:r>
          </a:p>
          <a:p>
            <a:pPr algn="ctr">
              <a:buFontTx/>
              <a:buChar char="-"/>
            </a:pPr>
            <a:r>
              <a:rPr lang="en-US" dirty="0"/>
              <a:t>Joystick</a:t>
            </a:r>
          </a:p>
          <a:p>
            <a:pPr algn="ctr">
              <a:buFontTx/>
              <a:buChar char="-"/>
            </a:pPr>
            <a:r>
              <a:rPr lang="en-US" dirty="0"/>
              <a:t>Keyboard</a:t>
            </a:r>
          </a:p>
          <a:p>
            <a:pPr algn="ctr">
              <a:buFontTx/>
              <a:buChar char="-"/>
            </a:pPr>
            <a:r>
              <a:rPr lang="en-US" dirty="0"/>
              <a:t>Headset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72EDB3-BA39-BB3E-3B49-10DF6C5E8AD5}"/>
              </a:ext>
            </a:extLst>
          </p:cNvPr>
          <p:cNvSpPr/>
          <p:nvPr/>
        </p:nvSpPr>
        <p:spPr>
          <a:xfrm>
            <a:off x="4901380" y="4929213"/>
            <a:ext cx="2389239" cy="857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LANJUT</a:t>
            </a:r>
          </a:p>
        </p:txBody>
      </p:sp>
    </p:spTree>
    <p:extLst>
      <p:ext uri="{BB962C8B-B14F-4D97-AF65-F5344CB8AC3E}">
        <p14:creationId xmlns:p14="http://schemas.microsoft.com/office/powerpoint/2010/main" val="21899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BFEA-E828-7A48-32BF-7D418851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Pelaporan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menu </a:t>
            </a:r>
            <a:r>
              <a:rPr lang="en-US" dirty="0" err="1"/>
              <a:t>tabel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AF99C0B-1E3C-1DCD-E06A-EF60D2A2D5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9470645"/>
              </p:ext>
            </p:extLst>
          </p:nvPr>
        </p:nvGraphicFramePr>
        <p:xfrm>
          <a:off x="838200" y="1825625"/>
          <a:ext cx="105155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531627084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15977535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540422892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81585188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31450359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48967757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477478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Nama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dirty="0" err="1"/>
                        <a:t>Semua</a:t>
                      </a:r>
                      <a:r>
                        <a:rPr lang="en-US" dirty="0"/>
                        <a:t> variable </a:t>
                      </a:r>
                      <a:r>
                        <a:rPr lang="en-US" dirty="0" err="1"/>
                        <a:t>tugas</a:t>
                      </a:r>
                      <a:r>
                        <a:rPr lang="en-US" dirty="0"/>
                        <a:t> yang </a:t>
                      </a:r>
                      <a:r>
                        <a:rPr lang="en-US" dirty="0" err="1"/>
                        <a:t>ada</a:t>
                      </a:r>
                      <a:r>
                        <a:rPr lang="en-US" dirty="0"/>
                        <a:t> di </a:t>
                      </a:r>
                      <a:r>
                        <a:rPr lang="en-US" dirty="0" err="1"/>
                        <a:t>tes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ini</a:t>
                      </a:r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13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3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983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80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72E8-197D-44F0-8793-D278436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7E5A9-EAA2-4904-A480-4108B7C08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joystick </a:t>
            </a:r>
            <a:r>
              <a:rPr lang="en-US" dirty="0" err="1"/>
              <a:t>tapi</a:t>
            </a:r>
            <a:r>
              <a:rPr lang="en-US" dirty="0"/>
              <a:t> BISA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mouse.</a:t>
            </a:r>
          </a:p>
          <a:p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digerakkan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joystick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mouse.</a:t>
            </a:r>
          </a:p>
          <a:p>
            <a:r>
              <a:rPr lang="en-US" dirty="0" err="1"/>
              <a:t>Respon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Ketika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SPACE BAR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menghilang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menekan</a:t>
            </a:r>
            <a:r>
              <a:rPr lang="en-US" dirty="0"/>
              <a:t> spacebar </a:t>
            </a:r>
            <a:r>
              <a:rPr lang="en-US" dirty="0" err="1"/>
              <a:t>berkali</a:t>
            </a:r>
            <a:r>
              <a:rPr lang="en-US" dirty="0"/>
              <a:t> kali. (Saya </a:t>
            </a:r>
            <a:r>
              <a:rPr lang="en-US" dirty="0" err="1"/>
              <a:t>menekan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10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biru</a:t>
            </a:r>
            <a:r>
              <a:rPr lang="en-US" dirty="0"/>
              <a:t> </a:t>
            </a:r>
            <a:r>
              <a:rPr lang="en-US" dirty="0" err="1"/>
              <a:t>menghilang</a:t>
            </a:r>
            <a:r>
              <a:rPr lang="en-US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902796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5112-2D7F-949E-E59F-921E51C0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r>
              <a:rPr lang="en-US" dirty="0"/>
              <a:t> </a:t>
            </a:r>
            <a:r>
              <a:rPr lang="en-US" dirty="0" err="1"/>
              <a:t>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0875-2507-B50D-A45F-C3976E5C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89059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dirty="0"/>
              <a:t>Pada </a:t>
            </a:r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Anda </a:t>
            </a:r>
            <a:r>
              <a:rPr lang="en-US" dirty="0" err="1"/>
              <a:t>diminta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TIGA (3)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simultan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r>
              <a:rPr lang="en-US" dirty="0" err="1"/>
              <a:t>Tugas</a:t>
            </a:r>
            <a:r>
              <a:rPr lang="en-US" dirty="0"/>
              <a:t> 1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Anda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harus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menyelaraskan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objek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kuning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yang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dikendalikan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oleh 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JOYSTICK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untuk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mengarahkan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agar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tetap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berada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di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dalam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area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objek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putih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yang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bergerak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di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dalam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</a:t>
            </a: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suatu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area.</a:t>
            </a:r>
          </a:p>
          <a:p>
            <a:pPr marL="0" indent="0" algn="ctr">
              <a:buNone/>
            </a:pPr>
            <a:r>
              <a:rPr lang="en-US" b="0" i="0" dirty="0" err="1">
                <a:solidFill>
                  <a:srgbClr val="2C3E50"/>
                </a:solidFill>
                <a:effectLst/>
                <a:latin typeface="Avenir"/>
              </a:rPr>
              <a:t>Tugas</a:t>
            </a:r>
            <a:r>
              <a:rPr lang="en-US" b="0" i="0" dirty="0">
                <a:solidFill>
                  <a:srgbClr val="2C3E50"/>
                </a:solidFill>
                <a:effectLst/>
                <a:latin typeface="Avenir"/>
              </a:rPr>
              <a:t> 2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2C3E50"/>
                </a:solidFill>
                <a:latin typeface="Avenir"/>
              </a:rPr>
              <a:t>Anda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diharuskan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menekan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tombol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 SPACE BAR pada KEYBOARD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apabila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ada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OBJEK BIRU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tertampil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di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layar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2C3E50"/>
                </a:solidFill>
                <a:latin typeface="Avenir"/>
              </a:rPr>
              <a:t>Tugas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3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2C3E50"/>
                </a:solidFill>
                <a:latin typeface="Avenir"/>
              </a:rPr>
              <a:t>Anda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diharuskan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menekan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tombol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ENTER pada keyboard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apabila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</a:t>
            </a:r>
            <a:r>
              <a:rPr lang="en-US" dirty="0" err="1">
                <a:solidFill>
                  <a:srgbClr val="2C3E50"/>
                </a:solidFill>
                <a:latin typeface="Avenir"/>
              </a:rPr>
              <a:t>ada</a:t>
            </a:r>
            <a:r>
              <a:rPr lang="en-US" dirty="0">
                <a:solidFill>
                  <a:srgbClr val="2C3E50"/>
                </a:solidFill>
                <a:latin typeface="Avenir"/>
              </a:rPr>
              <a:t> SUARA YANG IDENTIK/SAMA 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72EDB3-BA39-BB3E-3B49-10DF6C5E8AD5}"/>
              </a:ext>
            </a:extLst>
          </p:cNvPr>
          <p:cNvSpPr/>
          <p:nvPr/>
        </p:nvSpPr>
        <p:spPr>
          <a:xfrm>
            <a:off x="4901380" y="5727072"/>
            <a:ext cx="2389239" cy="8578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LANJUT</a:t>
            </a:r>
          </a:p>
        </p:txBody>
      </p:sp>
    </p:spTree>
    <p:extLst>
      <p:ext uri="{BB962C8B-B14F-4D97-AF65-F5344CB8AC3E}">
        <p14:creationId xmlns:p14="http://schemas.microsoft.com/office/powerpoint/2010/main" val="334782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ABA7-2D81-7004-3FAD-9DA412EF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700EAA-F073-4276-B622-8A25611B0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22" y="1833381"/>
            <a:ext cx="3810532" cy="2581635"/>
          </a:xfrm>
          <a:prstGeom prst="rect">
            <a:avLst/>
          </a:prstGeom>
        </p:spPr>
      </p:pic>
      <p:sp>
        <p:nvSpPr>
          <p:cNvPr id="4" name="Arrow: Notched Right 3">
            <a:extLst>
              <a:ext uri="{FF2B5EF4-FFF2-40B4-BE49-F238E27FC236}">
                <a16:creationId xmlns:a16="http://schemas.microsoft.com/office/drawing/2014/main" id="{432D1737-92DE-4FAE-9388-52183981BDD4}"/>
              </a:ext>
            </a:extLst>
          </p:cNvPr>
          <p:cNvSpPr/>
          <p:nvPr/>
        </p:nvSpPr>
        <p:spPr>
          <a:xfrm>
            <a:off x="4706471" y="2689412"/>
            <a:ext cx="842682" cy="95922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89C59-2D37-4D63-8E1F-926FE9672087}"/>
              </a:ext>
            </a:extLst>
          </p:cNvPr>
          <p:cNvSpPr/>
          <p:nvPr/>
        </p:nvSpPr>
        <p:spPr>
          <a:xfrm>
            <a:off x="6642847" y="1833381"/>
            <a:ext cx="4285129" cy="2581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Setelah </a:t>
            </a:r>
            <a:r>
              <a:rPr lang="en-US" dirty="0" err="1"/>
              <a:t>ini</a:t>
            </a:r>
            <a:r>
              <a:rPr lang="en-US" dirty="0"/>
              <a:t> Anda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Latihan.</a:t>
            </a:r>
          </a:p>
          <a:p>
            <a:pPr algn="ctr"/>
            <a:r>
              <a:rPr lang="en-US" dirty="0" err="1"/>
              <a:t>Ingat</a:t>
            </a:r>
            <a:r>
              <a:rPr lang="en-US" dirty="0"/>
              <a:t>, </a:t>
            </a:r>
            <a:r>
              <a:rPr lang="en-US" dirty="0" err="1"/>
              <a:t>tugas</a:t>
            </a:r>
            <a:r>
              <a:rPr lang="en-US" dirty="0"/>
              <a:t> Anda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menempatkan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kuning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area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putih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joystick!</a:t>
            </a: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6B74CD8-F3C5-43D7-BBA8-C3B413F9E217}"/>
              </a:ext>
            </a:extLst>
          </p:cNvPr>
          <p:cNvSpPr/>
          <p:nvPr/>
        </p:nvSpPr>
        <p:spPr>
          <a:xfrm>
            <a:off x="6801030" y="3808931"/>
            <a:ext cx="1322438" cy="474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Ya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F0AEFE-E2DE-48A2-8441-CFBE01B5A981}"/>
              </a:ext>
            </a:extLst>
          </p:cNvPr>
          <p:cNvSpPr/>
          <p:nvPr/>
        </p:nvSpPr>
        <p:spPr>
          <a:xfrm>
            <a:off x="9427689" y="3808931"/>
            <a:ext cx="1322438" cy="474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Batal</a:t>
            </a:r>
            <a:endParaRPr lang="en-US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76D2E4F-EF2D-4A23-9C0B-C26AAE9A7E90}"/>
              </a:ext>
            </a:extLst>
          </p:cNvPr>
          <p:cNvSpPr/>
          <p:nvPr/>
        </p:nvSpPr>
        <p:spPr>
          <a:xfrm>
            <a:off x="7135906" y="4990233"/>
            <a:ext cx="4135283" cy="1500214"/>
          </a:xfrm>
          <a:prstGeom prst="wedgeRoundRectCallout">
            <a:avLst>
              <a:gd name="adj1" fmla="val -28758"/>
              <a:gd name="adj2" fmla="val -1127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Upayakan</a:t>
            </a:r>
            <a:r>
              <a:rPr lang="en-US" dirty="0"/>
              <a:t> button dialog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dan </a:t>
            </a:r>
            <a:r>
              <a:rPr lang="en-US" dirty="0" err="1"/>
              <a:t>Batal</a:t>
            </a:r>
            <a:r>
              <a:rPr lang="en-US" dirty="0"/>
              <a:t>, </a:t>
            </a:r>
            <a:r>
              <a:rPr lang="en-US" dirty="0" err="1"/>
              <a:t>seragam</a:t>
            </a:r>
            <a:r>
              <a:rPr lang="en-US" dirty="0"/>
              <a:t> pula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kaidah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dan </a:t>
            </a:r>
            <a:r>
              <a:rPr lang="en-US" dirty="0" err="1"/>
              <a:t>Batal</a:t>
            </a:r>
            <a:r>
              <a:rPr lang="en-US" dirty="0"/>
              <a:t> di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aplikasi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B9A3-1755-D6E6-B1B7-36F816F83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B2293B4-7422-1BB5-9396-49137EA6463A}"/>
              </a:ext>
            </a:extLst>
          </p:cNvPr>
          <p:cNvSpPr/>
          <p:nvPr/>
        </p:nvSpPr>
        <p:spPr>
          <a:xfrm>
            <a:off x="10530348" y="6229402"/>
            <a:ext cx="1322438" cy="474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LANJUT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01F05-7619-4753-A6EA-6DA363B8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273" y="645458"/>
            <a:ext cx="8115833" cy="518846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C35C9EC-6E7E-4CC0-95D3-1DBCC99C2C4E}"/>
              </a:ext>
            </a:extLst>
          </p:cNvPr>
          <p:cNvSpPr/>
          <p:nvPr/>
        </p:nvSpPr>
        <p:spPr>
          <a:xfrm>
            <a:off x="0" y="2233586"/>
            <a:ext cx="2811713" cy="1705398"/>
          </a:xfrm>
          <a:prstGeom prst="wedgeRoundRectCallout">
            <a:avLst>
              <a:gd name="adj1" fmla="val -63"/>
              <a:gd name="adj2" fmla="val -906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Ketika Latihan canvas text </a:t>
            </a:r>
            <a:r>
              <a:rPr lang="en-US" sz="1400" dirty="0" err="1"/>
              <a:t>boleh</a:t>
            </a:r>
            <a:r>
              <a:rPr lang="en-US" sz="1400" dirty="0"/>
              <a:t> </a:t>
            </a:r>
            <a:r>
              <a:rPr lang="en-US" sz="1400" dirty="0" err="1"/>
              <a:t>tertampil</a:t>
            </a:r>
            <a:r>
              <a:rPr lang="en-US" sz="1400" dirty="0"/>
              <a:t>. Nama variable </a:t>
            </a:r>
            <a:r>
              <a:rPr lang="en-US" sz="1400" dirty="0" err="1"/>
              <a:t>diubah</a:t>
            </a:r>
            <a:r>
              <a:rPr lang="en-US" sz="1400" dirty="0"/>
              <a:t> </a:t>
            </a:r>
            <a:r>
              <a:rPr lang="en-US" sz="1400" dirty="0" err="1"/>
              <a:t>menjadi</a:t>
            </a:r>
            <a:r>
              <a:rPr lang="en-US" sz="1400" dirty="0"/>
              <a:t> caption text </a:t>
            </a:r>
            <a:r>
              <a:rPr lang="en-US" sz="1400" dirty="0" err="1"/>
              <a:t>bhs</a:t>
            </a:r>
            <a:r>
              <a:rPr lang="en-US" sz="1400" dirty="0"/>
              <a:t> Indonesia, </a:t>
            </a:r>
            <a:r>
              <a:rPr lang="en-US" sz="1400" dirty="0" err="1"/>
              <a:t>benar</a:t>
            </a:r>
            <a:r>
              <a:rPr lang="en-US" sz="1400" dirty="0"/>
              <a:t>, salah, Total </a:t>
            </a:r>
            <a:r>
              <a:rPr lang="en-US" sz="1400" dirty="0" err="1"/>
              <a:t>dll</a:t>
            </a:r>
            <a:r>
              <a:rPr lang="en-US" sz="1400" dirty="0"/>
              <a:t>.</a:t>
            </a:r>
          </a:p>
          <a:p>
            <a:pPr algn="ctr"/>
            <a:r>
              <a:rPr lang="en-US" sz="1400" dirty="0"/>
              <a:t>Ketika </a:t>
            </a:r>
            <a:r>
              <a:rPr lang="en-US" sz="1400" dirty="0" err="1"/>
              <a:t>tes</a:t>
            </a:r>
            <a:r>
              <a:rPr lang="en-US" sz="1400" dirty="0"/>
              <a:t> </a:t>
            </a:r>
            <a:r>
              <a:rPr lang="en-US" sz="1400" dirty="0" err="1"/>
              <a:t>sebenarnya</a:t>
            </a:r>
            <a:r>
              <a:rPr lang="en-US" sz="1400" dirty="0"/>
              <a:t>, canvas text </a:t>
            </a:r>
            <a:r>
              <a:rPr lang="en-US" sz="1400" dirty="0" err="1"/>
              <a:t>ini</a:t>
            </a:r>
            <a:r>
              <a:rPr lang="en-US" sz="1400" dirty="0"/>
              <a:t> </a:t>
            </a:r>
            <a:r>
              <a:rPr lang="en-US" sz="1400" dirty="0" err="1"/>
              <a:t>dihilangkan</a:t>
            </a:r>
            <a:r>
              <a:rPr lang="en-US" sz="1400" dirty="0"/>
              <a:t>.</a:t>
            </a:r>
          </a:p>
          <a:p>
            <a:pPr algn="ctr"/>
            <a:endParaRPr lang="en-US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61DD5B7-64C7-4542-921A-D5DA1D34C569}"/>
              </a:ext>
            </a:extLst>
          </p:cNvPr>
          <p:cNvSpPr/>
          <p:nvPr/>
        </p:nvSpPr>
        <p:spPr>
          <a:xfrm>
            <a:off x="2070847" y="4501657"/>
            <a:ext cx="2811713" cy="769590"/>
          </a:xfrm>
          <a:prstGeom prst="wedgeRoundRectCallout">
            <a:avLst>
              <a:gd name="adj1" fmla="val -63"/>
              <a:gd name="adj2" fmla="val -906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Area </a:t>
            </a:r>
            <a:r>
              <a:rPr lang="en-US" dirty="0" err="1"/>
              <a:t>Kuning</a:t>
            </a:r>
            <a:r>
              <a:rPr lang="en-US" dirty="0"/>
              <a:t> 2 kali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putih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0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AFF9C8-6D88-437A-8615-EC67452C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1" y="651468"/>
            <a:ext cx="4838892" cy="3457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78AC47-C99B-496A-B892-8368B8646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446" y="582706"/>
            <a:ext cx="5625353" cy="604221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dirty="0"/>
              <a:t>Prompt Latihan:</a:t>
            </a:r>
          </a:p>
          <a:p>
            <a:pPr marL="0" indent="0">
              <a:buNone/>
            </a:pPr>
            <a:r>
              <a:rPr lang="en-US" sz="1800" dirty="0"/>
              <a:t>Latihan </a:t>
            </a: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putih</a:t>
            </a:r>
            <a:r>
              <a:rPr lang="en-US" sz="1800" dirty="0"/>
              <a:t> yang </a:t>
            </a:r>
            <a:r>
              <a:rPr lang="en-US" sz="1800" dirty="0" err="1"/>
              <a:t>bergerak</a:t>
            </a:r>
            <a:r>
              <a:rPr lang="en-US" sz="1800" dirty="0"/>
              <a:t>, </a:t>
            </a:r>
            <a:r>
              <a:rPr lang="en-US" sz="1800" dirty="0" err="1"/>
              <a:t>dimana</a:t>
            </a:r>
            <a:r>
              <a:rPr lang="en-US" sz="1800" dirty="0"/>
              <a:t> Ketika </a:t>
            </a:r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“</a:t>
            </a:r>
            <a:r>
              <a:rPr lang="en-US" sz="1800" dirty="0" err="1"/>
              <a:t>menangkap</a:t>
            </a:r>
            <a:r>
              <a:rPr lang="en-US" sz="1800" dirty="0"/>
              <a:t>”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putih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kuning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0,5 </a:t>
            </a:r>
            <a:r>
              <a:rPr lang="en-US" sz="1800" dirty="0" err="1"/>
              <a:t>detik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text </a:t>
            </a:r>
            <a:r>
              <a:rPr lang="en-US" sz="1800" dirty="0" err="1"/>
              <a:t>notifikasi</a:t>
            </a:r>
            <a:r>
              <a:rPr lang="en-US" sz="1800" dirty="0"/>
              <a:t> di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bawah</a:t>
            </a:r>
            <a:r>
              <a:rPr lang="en-US" sz="1800" dirty="0"/>
              <a:t>: “</a:t>
            </a:r>
            <a:r>
              <a:rPr lang="en-US" sz="1800" dirty="0" err="1"/>
              <a:t>Pertahankan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putih</a:t>
            </a:r>
            <a:r>
              <a:rPr lang="en-US" sz="1800" dirty="0"/>
              <a:t> </a:t>
            </a:r>
            <a:r>
              <a:rPr lang="en-US" sz="1800" dirty="0" err="1"/>
              <a:t>tetap</a:t>
            </a:r>
            <a:r>
              <a:rPr lang="en-US" sz="1800" dirty="0"/>
              <a:t> </a:t>
            </a:r>
            <a:r>
              <a:rPr lang="en-US" sz="1800" dirty="0" err="1"/>
              <a:t>berada</a:t>
            </a:r>
            <a:r>
              <a:rPr lang="en-US" sz="1800" dirty="0"/>
              <a:t> di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kuning</a:t>
            </a:r>
            <a:r>
              <a:rPr lang="en-US" sz="1800" dirty="0"/>
              <a:t> </a:t>
            </a:r>
            <a:r>
              <a:rPr lang="en-US" sz="1800" dirty="0" err="1"/>
              <a:t>selama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…”</a:t>
            </a:r>
          </a:p>
          <a:p>
            <a:pPr marL="0" indent="0">
              <a:buNone/>
            </a:pPr>
            <a:r>
              <a:rPr lang="en-US" sz="1800" dirty="0"/>
              <a:t>Setelah </a:t>
            </a:r>
            <a:r>
              <a:rPr lang="en-US" sz="1800" dirty="0" err="1"/>
              <a:t>tugas</a:t>
            </a:r>
            <a:r>
              <a:rPr lang="en-US" sz="1800" dirty="0"/>
              <a:t> 1 </a:t>
            </a:r>
            <a:r>
              <a:rPr lang="en-US" sz="1800" dirty="0" err="1"/>
              <a:t>berhasil</a:t>
            </a:r>
            <a:r>
              <a:rPr lang="en-US" sz="1800" dirty="0"/>
              <a:t> (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bisa</a:t>
            </a:r>
            <a:r>
              <a:rPr lang="en-US" sz="1800" dirty="0"/>
              <a:t> capture </a:t>
            </a:r>
            <a:r>
              <a:rPr lang="en-US" sz="1800" dirty="0" err="1"/>
              <a:t>selama</a:t>
            </a:r>
            <a:r>
              <a:rPr lang="en-US" sz="1800" dirty="0"/>
              <a:t> 0,5 </a:t>
            </a:r>
            <a:r>
              <a:rPr lang="en-US" sz="1800" dirty="0" err="1"/>
              <a:t>detik</a:t>
            </a:r>
            <a:r>
              <a:rPr lang="en-US" sz="1800" dirty="0"/>
              <a:t>)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…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(</a:t>
            </a:r>
            <a:r>
              <a:rPr lang="en-US" sz="1800" dirty="0" err="1"/>
              <a:t>tugas</a:t>
            </a:r>
            <a:r>
              <a:rPr lang="en-US" sz="1800" dirty="0"/>
              <a:t> 2), </a:t>
            </a:r>
            <a:r>
              <a:rPr lang="en-US" sz="1800" dirty="0" err="1"/>
              <a:t>bersamaan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text: </a:t>
            </a:r>
            <a:r>
              <a:rPr lang="en-US" sz="1800" dirty="0" err="1"/>
              <a:t>seharusnya</a:t>
            </a:r>
            <a:r>
              <a:rPr lang="en-US" sz="1800" dirty="0"/>
              <a:t> Anda </a:t>
            </a:r>
            <a:r>
              <a:rPr lang="en-US" sz="1800" dirty="0" err="1"/>
              <a:t>secepatnya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SPACE BAR. </a:t>
            </a:r>
            <a:r>
              <a:rPr lang="en-US" sz="1800" dirty="0" err="1"/>
              <a:t>Tugas</a:t>
            </a:r>
            <a:r>
              <a:rPr lang="en-US" sz="1800" dirty="0"/>
              <a:t> 2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</a:t>
            </a:r>
            <a:r>
              <a:rPr lang="en-US" sz="1800" dirty="0" err="1"/>
              <a:t>cukup</a:t>
            </a:r>
            <a:r>
              <a:rPr lang="en-US" sz="1800" dirty="0"/>
              <a:t> lama, 7 </a:t>
            </a:r>
            <a:r>
              <a:rPr lang="en-US" sz="1800" dirty="0" err="1"/>
              <a:t>detik</a:t>
            </a:r>
            <a:r>
              <a:rPr lang="en-US" sz="1800" dirty="0"/>
              <a:t> </a:t>
            </a:r>
            <a:r>
              <a:rPr lang="en-US" sz="1800" dirty="0" err="1"/>
              <a:t>sebelum</a:t>
            </a:r>
            <a:r>
              <a:rPr lang="en-US" sz="1800" dirty="0"/>
              <a:t> </a:t>
            </a:r>
            <a:r>
              <a:rPr lang="en-US" sz="1800" dirty="0" err="1"/>
              <a:t>menghilang</a:t>
            </a:r>
            <a:r>
              <a:rPr lang="en-US" sz="1800" dirty="0"/>
              <a:t>. Jika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space bar Ketika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terekspose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text: </a:t>
            </a:r>
            <a:r>
              <a:rPr lang="en-US" sz="1800" dirty="0" err="1"/>
              <a:t>Tugas</a:t>
            </a:r>
            <a:r>
              <a:rPr lang="en-US" sz="1800" dirty="0"/>
              <a:t> 2 </a:t>
            </a:r>
            <a:r>
              <a:rPr lang="en-US" sz="1800" dirty="0" err="1"/>
              <a:t>berhasil</a:t>
            </a:r>
            <a:r>
              <a:rPr lang="en-US" sz="1800" dirty="0"/>
              <a:t>!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space bar 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menghilang</a:t>
            </a:r>
            <a:r>
              <a:rPr lang="en-US" sz="1800" dirty="0"/>
              <a:t>, </a:t>
            </a:r>
            <a:r>
              <a:rPr lang="en-US" sz="1800" dirty="0" err="1"/>
              <a:t>notifikasi</a:t>
            </a:r>
            <a:r>
              <a:rPr lang="en-US" sz="1800" dirty="0"/>
              <a:t> text : Anda </a:t>
            </a:r>
            <a:r>
              <a:rPr lang="en-US" sz="1800" dirty="0" err="1"/>
              <a:t>gagal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space bar.</a:t>
            </a:r>
          </a:p>
          <a:p>
            <a:pPr marL="0" indent="0">
              <a:buNone/>
            </a:pPr>
            <a:r>
              <a:rPr lang="en-US" sz="1800" dirty="0" err="1"/>
              <a:t>Apabila</a:t>
            </a:r>
            <a:r>
              <a:rPr lang="en-US" sz="1800" dirty="0"/>
              <a:t> status </a:t>
            </a:r>
            <a:r>
              <a:rPr lang="en-US" sz="1800" dirty="0" err="1"/>
              <a:t>tugas</a:t>
            </a:r>
            <a:r>
              <a:rPr lang="en-US" sz="1800" dirty="0"/>
              <a:t> 2 </a:t>
            </a:r>
            <a:r>
              <a:rPr lang="en-US" sz="1800" dirty="0" err="1"/>
              <a:t>masih</a:t>
            </a:r>
            <a:r>
              <a:rPr lang="en-US" sz="1800" dirty="0"/>
              <a:t> </a:t>
            </a:r>
            <a:r>
              <a:rPr lang="en-US" sz="1800" dirty="0" err="1"/>
              <a:t>gagal</a:t>
            </a:r>
            <a:r>
              <a:rPr lang="en-US" sz="1800" dirty="0"/>
              <a:t>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biru</a:t>
            </a:r>
            <a:r>
              <a:rPr lang="en-US" sz="1800" dirty="0"/>
              <a:t> </a:t>
            </a:r>
            <a:r>
              <a:rPr lang="en-US" sz="1800" dirty="0" err="1"/>
              <a:t>tertampil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scenario yang </a:t>
            </a:r>
            <a:r>
              <a:rPr lang="en-US" sz="1800" dirty="0" err="1"/>
              <a:t>sama</a:t>
            </a:r>
            <a:r>
              <a:rPr lang="en-US" sz="1800" dirty="0"/>
              <a:t>, expose </a:t>
            </a:r>
            <a:r>
              <a:rPr lang="en-US" sz="1800" dirty="0" err="1"/>
              <a:t>selama</a:t>
            </a:r>
            <a:r>
              <a:rPr lang="en-US" sz="1800" dirty="0"/>
              <a:t> 7 </a:t>
            </a:r>
            <a:r>
              <a:rPr lang="en-US" sz="1800" dirty="0" err="1"/>
              <a:t>detik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text yang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2 </a:t>
            </a:r>
            <a:r>
              <a:rPr lang="en-US" sz="1800" dirty="0" err="1"/>
              <a:t>berhasil</a:t>
            </a:r>
            <a:r>
              <a:rPr lang="en-US" sz="1800" dirty="0"/>
              <a:t>, </a:t>
            </a:r>
            <a:r>
              <a:rPr lang="en-US" sz="1800" dirty="0" err="1"/>
              <a:t>jeda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,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text “</a:t>
            </a:r>
            <a:r>
              <a:rPr lang="en-US" sz="1800" dirty="0" err="1"/>
              <a:t>setelah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Anda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mendengarkan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!!! </a:t>
            </a:r>
            <a:r>
              <a:rPr lang="en-US" sz="1800" dirty="0" err="1"/>
              <a:t>Secepatnya</a:t>
            </a:r>
            <a:r>
              <a:rPr lang="en-US" sz="1800" dirty="0"/>
              <a:t> </a:t>
            </a:r>
            <a:r>
              <a:rPr lang="en-US" sz="1800" dirty="0" err="1"/>
              <a:t>tekan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ENTER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3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sama</a:t>
            </a:r>
            <a:r>
              <a:rPr lang="en-US" sz="1800" dirty="0"/>
              <a:t>.”</a:t>
            </a:r>
          </a:p>
          <a:p>
            <a:pPr marL="0" indent="0">
              <a:buNone/>
            </a:pP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3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berhasil</a:t>
            </a:r>
            <a:r>
              <a:rPr lang="en-US" sz="1800" dirty="0"/>
              <a:t>,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text: “Anda </a:t>
            </a:r>
            <a:r>
              <a:rPr lang="en-US" sz="1800" dirty="0" err="1"/>
              <a:t>berhasil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Enter”</a:t>
            </a:r>
          </a:p>
          <a:p>
            <a:pPr marL="0" indent="0">
              <a:buNone/>
            </a:pP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3 salah,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“Anda </a:t>
            </a:r>
            <a:r>
              <a:rPr lang="en-US" sz="1800" dirty="0" err="1"/>
              <a:t>gagal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Enter”.</a:t>
            </a:r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3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berjalan</a:t>
            </a:r>
            <a:r>
              <a:rPr lang="en-US" sz="1800" dirty="0"/>
              <a:t> </a:t>
            </a:r>
            <a:r>
              <a:rPr lang="en-US" sz="1800" dirty="0" err="1"/>
              <a:t>sebanyak</a:t>
            </a:r>
            <a:r>
              <a:rPr lang="en-US" sz="1800" dirty="0"/>
              <a:t> 3 x </a:t>
            </a:r>
            <a:r>
              <a:rPr lang="en-US" sz="1800" dirty="0" err="1"/>
              <a:t>yaitu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,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beda</a:t>
            </a:r>
            <a:r>
              <a:rPr lang="en-US" sz="1800" dirty="0"/>
              <a:t>,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Ketika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beda</a:t>
            </a:r>
            <a:r>
              <a:rPr lang="en-US" sz="1800" dirty="0"/>
              <a:t> dan </a:t>
            </a:r>
            <a:r>
              <a:rPr lang="en-US" sz="1800" dirty="0" err="1"/>
              <a:t>peserta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melakukan</a:t>
            </a:r>
            <a:r>
              <a:rPr lang="en-US" sz="1800" dirty="0"/>
              <a:t> </a:t>
            </a:r>
            <a:r>
              <a:rPr lang="en-US" sz="1800" dirty="0" err="1"/>
              <a:t>apa-apa</a:t>
            </a:r>
            <a:r>
              <a:rPr lang="en-US" sz="1800" dirty="0"/>
              <a:t>,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saat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notifikasi</a:t>
            </a:r>
            <a:r>
              <a:rPr lang="en-US" sz="1800" dirty="0"/>
              <a:t> “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sama</a:t>
            </a:r>
            <a:r>
              <a:rPr lang="en-US" sz="1800" dirty="0"/>
              <a:t>, Anda </a:t>
            </a:r>
            <a:r>
              <a:rPr lang="en-US" sz="1800" dirty="0" err="1"/>
              <a:t>benar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Enter”, </a:t>
            </a:r>
            <a:r>
              <a:rPr lang="en-US" sz="1800" dirty="0" err="1"/>
              <a:t>tapi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enter </a:t>
            </a:r>
            <a:r>
              <a:rPr lang="en-US" sz="1800" dirty="0" err="1"/>
              <a:t>maka</a:t>
            </a:r>
            <a:r>
              <a:rPr lang="en-US" sz="1800" dirty="0"/>
              <a:t> </a:t>
            </a:r>
            <a:r>
              <a:rPr lang="en-US" sz="1800" dirty="0" err="1"/>
              <a:t>notifikasinya</a:t>
            </a:r>
            <a:r>
              <a:rPr lang="en-US" sz="1800" dirty="0"/>
              <a:t> “</a:t>
            </a:r>
            <a:r>
              <a:rPr lang="en-US" sz="1800" dirty="0" err="1"/>
              <a:t>Seharusnya</a:t>
            </a:r>
            <a:r>
              <a:rPr lang="en-US" sz="1800" dirty="0"/>
              <a:t> Anda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menekan</a:t>
            </a:r>
            <a:r>
              <a:rPr lang="en-US" sz="1800" dirty="0"/>
              <a:t> </a:t>
            </a:r>
            <a:r>
              <a:rPr lang="en-US" sz="1800" dirty="0" err="1"/>
              <a:t>tombol</a:t>
            </a:r>
            <a:r>
              <a:rPr lang="en-US" sz="1800" dirty="0"/>
              <a:t> ENTER!”</a:t>
            </a:r>
          </a:p>
          <a:p>
            <a:pPr marL="0" indent="0">
              <a:buNone/>
            </a:pPr>
            <a:r>
              <a:rPr lang="en-US" sz="1800" dirty="0"/>
              <a:t>Latihan </a:t>
            </a:r>
            <a:r>
              <a:rPr lang="en-US" sz="1800" dirty="0" err="1"/>
              <a:t>Selesai</a:t>
            </a:r>
            <a:r>
              <a:rPr lang="en-US" sz="1800" dirty="0"/>
              <a:t>..</a:t>
            </a:r>
            <a:r>
              <a:rPr lang="en-US" sz="1800" dirty="0" err="1"/>
              <a:t>Ke</a:t>
            </a:r>
            <a:r>
              <a:rPr lang="en-US" sz="1800" dirty="0"/>
              <a:t> dialog….</a:t>
            </a:r>
          </a:p>
        </p:txBody>
      </p:sp>
    </p:spTree>
    <p:extLst>
      <p:ext uri="{BB962C8B-B14F-4D97-AF65-F5344CB8AC3E}">
        <p14:creationId xmlns:p14="http://schemas.microsoft.com/office/powerpoint/2010/main" val="2387372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49014A-EDEE-4B8E-98CF-7BA2902884F4}"/>
              </a:ext>
            </a:extLst>
          </p:cNvPr>
          <p:cNvSpPr/>
          <p:nvPr/>
        </p:nvSpPr>
        <p:spPr>
          <a:xfrm>
            <a:off x="3576917" y="1806487"/>
            <a:ext cx="4285129" cy="3240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Anda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Latihan.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Anda </a:t>
            </a:r>
            <a:r>
              <a:rPr lang="en-US" dirty="0" err="1"/>
              <a:t>lakukan</a:t>
            </a:r>
            <a:r>
              <a:rPr lang="en-US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AFFCDC-7BC3-4EC4-B9B3-BCC91BF856CA}"/>
              </a:ext>
            </a:extLst>
          </p:cNvPr>
          <p:cNvSpPr/>
          <p:nvPr/>
        </p:nvSpPr>
        <p:spPr>
          <a:xfrm>
            <a:off x="4733365" y="2754358"/>
            <a:ext cx="1837764" cy="4748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Mengulang</a:t>
            </a:r>
            <a:r>
              <a:rPr lang="en-US" dirty="0"/>
              <a:t> Latihan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6B66DB-B687-46E5-89B3-0C01DC290251}"/>
              </a:ext>
            </a:extLst>
          </p:cNvPr>
          <p:cNvSpPr/>
          <p:nvPr/>
        </p:nvSpPr>
        <p:spPr>
          <a:xfrm>
            <a:off x="4773561" y="3628817"/>
            <a:ext cx="1797567" cy="7280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Sebenarnya</a:t>
            </a:r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804C503-0141-49D8-B21A-1FF07EC26435}"/>
              </a:ext>
            </a:extLst>
          </p:cNvPr>
          <p:cNvSpPr/>
          <p:nvPr/>
        </p:nvSpPr>
        <p:spPr>
          <a:xfrm>
            <a:off x="7100047" y="3628817"/>
            <a:ext cx="4135283" cy="1500214"/>
          </a:xfrm>
          <a:prstGeom prst="wedgeRoundRectCallout">
            <a:avLst>
              <a:gd name="adj1" fmla="val -53905"/>
              <a:gd name="adj2" fmla="val -8828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Batasi</a:t>
            </a:r>
            <a:r>
              <a:rPr lang="en-US" dirty="0"/>
              <a:t> Latihan </a:t>
            </a:r>
            <a:r>
              <a:rPr lang="en-US" dirty="0" err="1"/>
              <a:t>dengan</a:t>
            </a:r>
            <a:r>
              <a:rPr lang="en-US" dirty="0"/>
              <a:t> max=3. </a:t>
            </a:r>
            <a:r>
              <a:rPr lang="en-US" dirty="0" err="1"/>
              <a:t>Kalo</a:t>
            </a:r>
            <a:r>
              <a:rPr lang="en-US" dirty="0"/>
              <a:t> </a:t>
            </a:r>
            <a:r>
              <a:rPr lang="en-US" dirty="0" err="1"/>
              <a:t>sdh</a:t>
            </a:r>
            <a:r>
              <a:rPr lang="en-US" dirty="0"/>
              <a:t> &gt; 3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“MENUJU KE TUGAS SEBENARNYA” </a:t>
            </a:r>
          </a:p>
        </p:txBody>
      </p:sp>
    </p:spTree>
    <p:extLst>
      <p:ext uri="{BB962C8B-B14F-4D97-AF65-F5344CB8AC3E}">
        <p14:creationId xmlns:p14="http://schemas.microsoft.com/office/powerpoint/2010/main" val="422437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FE253-8437-4D9E-978C-4BBE0409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2" y="1467256"/>
            <a:ext cx="4838892" cy="345732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39A542D-D81C-494A-A8B0-3B8A0870A9D0}"/>
              </a:ext>
            </a:extLst>
          </p:cNvPr>
          <p:cNvSpPr/>
          <p:nvPr/>
        </p:nvSpPr>
        <p:spPr>
          <a:xfrm>
            <a:off x="376518" y="5131455"/>
            <a:ext cx="2811713" cy="1188662"/>
          </a:xfrm>
          <a:prstGeom prst="wedgeRoundRectCallout">
            <a:avLst>
              <a:gd name="adj1" fmla="val -26526"/>
              <a:gd name="adj2" fmla="val -11706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Objek</a:t>
            </a:r>
            <a:r>
              <a:rPr lang="en-US" sz="1200" dirty="0"/>
              <a:t> </a:t>
            </a:r>
            <a:r>
              <a:rPr lang="en-US" sz="1200" dirty="0" err="1"/>
              <a:t>biru</a:t>
            </a:r>
            <a:r>
              <a:rPr lang="en-US" sz="1200" dirty="0"/>
              <a:t>, variable random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tampil</a:t>
            </a:r>
            <a:r>
              <a:rPr lang="en-US" sz="1200" dirty="0"/>
              <a:t> </a:t>
            </a:r>
            <a:r>
              <a:rPr lang="en-US" sz="1200" dirty="0" err="1"/>
              <a:t>dibuat</a:t>
            </a:r>
            <a:r>
              <a:rPr lang="en-US" sz="1200" dirty="0"/>
              <a:t> minimal 0,5 </a:t>
            </a:r>
            <a:r>
              <a:rPr lang="en-US" sz="1200" dirty="0" err="1"/>
              <a:t>detik</a:t>
            </a:r>
            <a:r>
              <a:rPr lang="en-US" sz="1200" dirty="0"/>
              <a:t>…</a:t>
            </a:r>
            <a:r>
              <a:rPr lang="en-US" sz="1200" dirty="0" err="1"/>
              <a:t>krn</a:t>
            </a:r>
            <a:r>
              <a:rPr lang="en-US" sz="1200" dirty="0"/>
              <a:t> </a:t>
            </a:r>
            <a:r>
              <a:rPr lang="en-US" sz="1200" dirty="0" err="1"/>
              <a:t>respon</a:t>
            </a:r>
            <a:r>
              <a:rPr lang="en-US" sz="1200" dirty="0"/>
              <a:t> </a:t>
            </a:r>
            <a:r>
              <a:rPr lang="en-US" sz="1200" dirty="0" err="1"/>
              <a:t>tampil</a:t>
            </a:r>
            <a:r>
              <a:rPr lang="en-US" sz="1200" dirty="0"/>
              <a:t> </a:t>
            </a:r>
            <a:r>
              <a:rPr lang="en-US" sz="1200" dirty="0" err="1"/>
              <a:t>dibawah</a:t>
            </a:r>
            <a:r>
              <a:rPr lang="en-US" sz="1200" dirty="0"/>
              <a:t> 0,5 </a:t>
            </a:r>
            <a:r>
              <a:rPr lang="en-US" sz="1200" dirty="0" err="1"/>
              <a:t>detik</a:t>
            </a:r>
            <a:r>
              <a:rPr lang="en-US" sz="1200" dirty="0"/>
              <a:t> </a:t>
            </a:r>
            <a:r>
              <a:rPr lang="en-US" sz="1200" dirty="0" err="1"/>
              <a:t>kurang</a:t>
            </a:r>
            <a:r>
              <a:rPr lang="en-US" sz="1200" dirty="0"/>
              <a:t> </a:t>
            </a:r>
            <a:r>
              <a:rPr lang="en-US" sz="1200" dirty="0" err="1"/>
              <a:t>masuk</a:t>
            </a:r>
            <a:r>
              <a:rPr lang="en-US" sz="1200" dirty="0"/>
              <a:t> </a:t>
            </a:r>
            <a:r>
              <a:rPr lang="en-US" sz="1200" dirty="0" err="1"/>
              <a:t>akal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 </a:t>
            </a:r>
            <a:r>
              <a:rPr lang="en-US" sz="1200" dirty="0" err="1"/>
              <a:t>reaksi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tugas</a:t>
            </a:r>
            <a:r>
              <a:rPr lang="en-US" sz="1200" dirty="0"/>
              <a:t> </a:t>
            </a:r>
            <a:r>
              <a:rPr lang="en-US" sz="1200" dirty="0" err="1"/>
              <a:t>berganda</a:t>
            </a:r>
            <a:r>
              <a:rPr lang="en-US" sz="1200" dirty="0"/>
              <a:t>/multitasking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B146C9-5CEE-4B4B-9A33-2894D0A95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446" y="582706"/>
            <a:ext cx="5625353" cy="6042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Prompt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sebenarnya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diawali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1 yang </a:t>
            </a:r>
            <a:r>
              <a:rPr lang="en-US" sz="1800" dirty="0" err="1"/>
              <a:t>tertampil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gradual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lambat</a:t>
            </a:r>
            <a:r>
              <a:rPr lang="en-US" sz="1800" dirty="0"/>
              <a:t>, </a:t>
            </a:r>
            <a:r>
              <a:rPr lang="en-US" sz="1800" dirty="0" err="1"/>
              <a:t>sedang</a:t>
            </a:r>
            <a:r>
              <a:rPr lang="en-US" sz="1800" dirty="0"/>
              <a:t> dan </a:t>
            </a:r>
            <a:r>
              <a:rPr lang="en-US" sz="1800" dirty="0" err="1"/>
              <a:t>cepat</a:t>
            </a:r>
            <a:r>
              <a:rPr lang="en-US" sz="1800" dirty="0"/>
              <a:t>.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cepat</a:t>
            </a:r>
            <a:r>
              <a:rPr lang="en-US" sz="1800" dirty="0"/>
              <a:t> </a:t>
            </a:r>
            <a:r>
              <a:rPr lang="en-US" sz="1800" dirty="0" err="1"/>
              <a:t>sekali</a:t>
            </a:r>
            <a:r>
              <a:rPr lang="en-US" sz="1800" dirty="0"/>
              <a:t> </a:t>
            </a:r>
            <a:r>
              <a:rPr lang="en-US" sz="1800" dirty="0" err="1"/>
              <a:t>melebihi</a:t>
            </a:r>
            <a:r>
              <a:rPr lang="en-US" sz="1800" dirty="0"/>
              <a:t> </a:t>
            </a:r>
            <a:r>
              <a:rPr lang="en-US" sz="1800" dirty="0" err="1"/>
              <a:t>kapasitas</a:t>
            </a:r>
            <a:r>
              <a:rPr lang="en-US" sz="1800" dirty="0"/>
              <a:t> normal </a:t>
            </a:r>
            <a:r>
              <a:rPr lang="en-US" sz="1800" dirty="0" err="1"/>
              <a:t>gerak</a:t>
            </a:r>
            <a:r>
              <a:rPr lang="en-US" sz="1800" dirty="0"/>
              <a:t> </a:t>
            </a:r>
            <a:r>
              <a:rPr lang="en-US" sz="1800" dirty="0" err="1"/>
              <a:t>manusia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2 </a:t>
            </a:r>
            <a:r>
              <a:rPr lang="en-US" sz="1800" dirty="0" err="1"/>
              <a:t>muncul</a:t>
            </a:r>
            <a:r>
              <a:rPr lang="en-US" sz="1800" dirty="0"/>
              <a:t>, </a:t>
            </a:r>
            <a:r>
              <a:rPr lang="en-US" sz="1800" dirty="0" err="1"/>
              <a:t>jeda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juga </a:t>
            </a:r>
            <a:r>
              <a:rPr lang="en-US" sz="1800" dirty="0" err="1"/>
              <a:t>diawali</a:t>
            </a:r>
            <a:r>
              <a:rPr lang="en-US" sz="1800" dirty="0"/>
              <a:t> random </a:t>
            </a:r>
            <a:r>
              <a:rPr lang="en-US" sz="1800" dirty="0" err="1"/>
              <a:t>antara</a:t>
            </a:r>
            <a:r>
              <a:rPr lang="en-US" sz="1800" dirty="0"/>
              <a:t> 5-7 </a:t>
            </a:r>
            <a:r>
              <a:rPr lang="en-US" sz="1800" dirty="0" err="1"/>
              <a:t>detik</a:t>
            </a:r>
            <a:r>
              <a:rPr lang="en-US" sz="1800" dirty="0"/>
              <a:t>,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perlahan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random </a:t>
            </a:r>
            <a:r>
              <a:rPr lang="en-US" sz="1800" dirty="0" err="1"/>
              <a:t>antara</a:t>
            </a:r>
            <a:r>
              <a:rPr lang="en-US" sz="1800" dirty="0"/>
              <a:t> 2-4,9 </a:t>
            </a:r>
            <a:r>
              <a:rPr lang="en-US" sz="1800" dirty="0" err="1"/>
              <a:t>detik</a:t>
            </a:r>
            <a:r>
              <a:rPr lang="en-US" sz="1800" dirty="0"/>
              <a:t>, dan di </a:t>
            </a:r>
            <a:r>
              <a:rPr lang="en-US" sz="1800" dirty="0" err="1"/>
              <a:t>akhir</a:t>
            </a:r>
            <a:r>
              <a:rPr lang="en-US" sz="1800" dirty="0"/>
              <a:t> </a:t>
            </a: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tampil</a:t>
            </a:r>
            <a:r>
              <a:rPr lang="en-US" sz="1800" dirty="0"/>
              <a:t> </a:t>
            </a:r>
            <a:r>
              <a:rPr lang="en-US" sz="1800" dirty="0" err="1"/>
              <a:t>antara</a:t>
            </a:r>
            <a:r>
              <a:rPr lang="en-US" sz="1800" dirty="0"/>
              <a:t> 0,5-1,9 </a:t>
            </a:r>
            <a:r>
              <a:rPr lang="en-US" sz="1800" dirty="0" err="1"/>
              <a:t>detik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3 </a:t>
            </a:r>
            <a:r>
              <a:rPr lang="en-US" sz="1800" dirty="0" err="1"/>
              <a:t>muncul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pitch dan </a:t>
            </a:r>
            <a:r>
              <a:rPr lang="en-US" sz="1800" dirty="0" err="1"/>
              <a:t>kecepatan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yang </a:t>
            </a:r>
            <a:r>
              <a:rPr lang="en-US" sz="1800" dirty="0" err="1"/>
              <a:t>konstan</a:t>
            </a:r>
            <a:r>
              <a:rPr lang="en-US" sz="1800" dirty="0"/>
              <a:t>. </a:t>
            </a:r>
            <a:r>
              <a:rPr lang="en-US" sz="1800" dirty="0" err="1"/>
              <a:t>Seharusnya</a:t>
            </a:r>
            <a:r>
              <a:rPr lang="en-US" sz="1800" dirty="0"/>
              <a:t>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perlu</a:t>
            </a:r>
            <a:r>
              <a:rPr lang="en-US" sz="1800" dirty="0"/>
              <a:t> random </a:t>
            </a:r>
            <a:r>
              <a:rPr lang="en-US" sz="1800" dirty="0" err="1"/>
              <a:t>apakah</a:t>
            </a:r>
            <a:r>
              <a:rPr lang="en-US" sz="1800" dirty="0"/>
              <a:t> 3 </a:t>
            </a:r>
            <a:r>
              <a:rPr lang="en-US" sz="1800" dirty="0" err="1"/>
              <a:t>suara</a:t>
            </a:r>
            <a:r>
              <a:rPr lang="en-US" sz="1800" dirty="0"/>
              <a:t> </a:t>
            </a:r>
            <a:r>
              <a:rPr lang="en-US" sz="1800" dirty="0" err="1"/>
              <a:t>berurutan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, di fix </a:t>
            </a:r>
            <a:r>
              <a:rPr lang="en-US" sz="1800" dirty="0" err="1"/>
              <a:t>kan</a:t>
            </a:r>
            <a:r>
              <a:rPr lang="en-US" sz="1800" dirty="0"/>
              <a:t> </a:t>
            </a:r>
            <a:r>
              <a:rPr lang="en-US" sz="1800" dirty="0" err="1"/>
              <a:t>saja</a:t>
            </a:r>
            <a:r>
              <a:rPr lang="en-US" sz="1800" dirty="0"/>
              <a:t> agar </a:t>
            </a:r>
            <a:r>
              <a:rPr lang="en-US" sz="1800" dirty="0" err="1"/>
              <a:t>standar</a:t>
            </a:r>
            <a:r>
              <a:rPr lang="en-US" sz="1800" dirty="0"/>
              <a:t> </a:t>
            </a:r>
            <a:r>
              <a:rPr lang="en-US" sz="1800" dirty="0" err="1"/>
              <a:t>apabila</a:t>
            </a:r>
            <a:r>
              <a:rPr lang="en-US" sz="1800" dirty="0"/>
              <a:t> </a:t>
            </a:r>
            <a:r>
              <a:rPr lang="en-US" sz="1800" dirty="0" err="1"/>
              <a:t>disajikan</a:t>
            </a:r>
            <a:r>
              <a:rPr lang="en-US" sz="1800" dirty="0"/>
              <a:t> </a:t>
            </a:r>
            <a:r>
              <a:rPr lang="en-US" sz="1800" dirty="0" err="1"/>
              <a:t>ke</a:t>
            </a:r>
            <a:r>
              <a:rPr lang="en-US" sz="1800" dirty="0"/>
              <a:t> </a:t>
            </a:r>
            <a:r>
              <a:rPr lang="en-US" sz="1800" dirty="0" err="1"/>
              <a:t>seluruh</a:t>
            </a:r>
            <a:r>
              <a:rPr lang="en-US" sz="1800" dirty="0"/>
              <a:t> </a:t>
            </a:r>
            <a:r>
              <a:rPr lang="en-US" sz="1800" dirty="0" err="1"/>
              <a:t>peserta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 err="1"/>
              <a:t>Tugas</a:t>
            </a:r>
            <a:r>
              <a:rPr lang="en-US" sz="1800" dirty="0"/>
              <a:t> </a:t>
            </a:r>
            <a:r>
              <a:rPr lang="en-US" sz="1800" dirty="0" err="1"/>
              <a:t>berlangsung</a:t>
            </a:r>
            <a:r>
              <a:rPr lang="en-US" sz="1800" dirty="0"/>
              <a:t> 5 </a:t>
            </a:r>
            <a:r>
              <a:rPr lang="en-US" sz="1800" dirty="0" err="1"/>
              <a:t>menit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80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8B43-8A00-D87F-0103-9AE644AB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4728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729</Words>
  <Application>Microsoft Office PowerPoint</Application>
  <PresentationFormat>Widescreen</PresentationFormat>
  <Paragraphs>58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Avenir</vt:lpstr>
      <vt:lpstr>Calibri</vt:lpstr>
      <vt:lpstr>Office Theme</vt:lpstr>
      <vt:lpstr>Instruksi Tes</vt:lpstr>
      <vt:lpstr>INFORMASI</vt:lpstr>
      <vt:lpstr>Instruksi 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Tes ini selesai…</vt:lpstr>
      <vt:lpstr>Pelaporan ditambahkan menu tabel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Tampilan awal…</dc:title>
  <dc:creator>user</dc:creator>
  <cp:lastModifiedBy>user</cp:lastModifiedBy>
  <cp:revision>13</cp:revision>
  <dcterms:created xsi:type="dcterms:W3CDTF">2024-12-04T03:53:13Z</dcterms:created>
  <dcterms:modified xsi:type="dcterms:W3CDTF">2024-12-05T04:29:30Z</dcterms:modified>
</cp:coreProperties>
</file>