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3"/>
  </p:handoutMasterIdLst>
  <p:sldIdLst>
    <p:sldId id="256" r:id="rId2"/>
  </p:sldIdLst>
  <p:sldSz cx="6858000" cy="7019925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34" userDrawn="1">
          <p15:clr>
            <a:srgbClr val="A4A3A4"/>
          </p15:clr>
        </p15:guide>
        <p15:guide id="2" pos="213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4B57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81" d="100"/>
          <a:sy n="81" d="100"/>
        </p:scale>
        <p:origin x="876" y="78"/>
      </p:cViewPr>
      <p:guideLst>
        <p:guide orient="horz" pos="2234"/>
        <p:guide pos="213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4" d="100"/>
          <a:sy n="54" d="100"/>
        </p:scale>
        <p:origin x="1962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handoutMaster" Target="handoutMasters/handout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32F666-9CF2-4161-8E9F-F6568A8FA7CC}" type="datetimeFigureOut">
              <a:rPr lang="en-SG" smtClean="0"/>
              <a:t>10/6/2020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79EEAC-9A26-4ECB-BF6C-AA4DB2E162A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011161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148863"/>
            <a:ext cx="5829300" cy="2443974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3687086"/>
            <a:ext cx="5143500" cy="16948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82760-A19E-42F1-A234-5FC8CEC962AD}" type="datetimeFigureOut">
              <a:rPr lang="en-SG" smtClean="0"/>
              <a:t>10/6/2020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F9418-6925-4B2D-9C82-6A2C3EF86CE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62009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82760-A19E-42F1-A234-5FC8CEC962AD}" type="datetimeFigureOut">
              <a:rPr lang="en-SG" smtClean="0"/>
              <a:t>10/6/2020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F9418-6925-4B2D-9C82-6A2C3EF86CE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65925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373746"/>
            <a:ext cx="1478756" cy="59490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373746"/>
            <a:ext cx="4350544" cy="5949062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82760-A19E-42F1-A234-5FC8CEC962AD}" type="datetimeFigureOut">
              <a:rPr lang="en-SG" smtClean="0"/>
              <a:t>10/6/2020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F9418-6925-4B2D-9C82-6A2C3EF86CE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14465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82760-A19E-42F1-A234-5FC8CEC962AD}" type="datetimeFigureOut">
              <a:rPr lang="en-SG" smtClean="0"/>
              <a:t>10/6/2020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F9418-6925-4B2D-9C82-6A2C3EF86CE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33412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1750108"/>
            <a:ext cx="5915025" cy="292009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4697827"/>
            <a:ext cx="5915025" cy="1535608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82760-A19E-42F1-A234-5FC8CEC962AD}" type="datetimeFigureOut">
              <a:rPr lang="en-SG" smtClean="0"/>
              <a:t>10/6/2020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F9418-6925-4B2D-9C82-6A2C3EF86CE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61758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1868730"/>
            <a:ext cx="2914650" cy="445407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1868730"/>
            <a:ext cx="2914650" cy="445407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82760-A19E-42F1-A234-5FC8CEC962AD}" type="datetimeFigureOut">
              <a:rPr lang="en-SG" smtClean="0"/>
              <a:t>10/6/2020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F9418-6925-4B2D-9C82-6A2C3EF86CE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82710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373748"/>
            <a:ext cx="5915025" cy="13568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1720857"/>
            <a:ext cx="2901255" cy="84336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2564223"/>
            <a:ext cx="2901255" cy="377158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1720857"/>
            <a:ext cx="2915543" cy="84336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2564223"/>
            <a:ext cx="2915543" cy="377158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82760-A19E-42F1-A234-5FC8CEC962AD}" type="datetimeFigureOut">
              <a:rPr lang="en-SG" smtClean="0"/>
              <a:t>10/6/2020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F9418-6925-4B2D-9C82-6A2C3EF86CE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73029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82760-A19E-42F1-A234-5FC8CEC962AD}" type="datetimeFigureOut">
              <a:rPr lang="en-SG" smtClean="0"/>
              <a:t>10/6/2020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F9418-6925-4B2D-9C82-6A2C3EF86CE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52888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82760-A19E-42F1-A234-5FC8CEC962AD}" type="datetimeFigureOut">
              <a:rPr lang="en-SG" smtClean="0"/>
              <a:t>10/6/2020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F9418-6925-4B2D-9C82-6A2C3EF86CE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08539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67995"/>
            <a:ext cx="2211884" cy="1637983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010741"/>
            <a:ext cx="3471863" cy="498869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105977"/>
            <a:ext cx="2211884" cy="3901584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82760-A19E-42F1-A234-5FC8CEC962AD}" type="datetimeFigureOut">
              <a:rPr lang="en-SG" smtClean="0"/>
              <a:t>10/6/2020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F9418-6925-4B2D-9C82-6A2C3EF86CE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49473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67995"/>
            <a:ext cx="2211884" cy="1637983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010741"/>
            <a:ext cx="3471863" cy="498869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105977"/>
            <a:ext cx="2211884" cy="3901584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82760-A19E-42F1-A234-5FC8CEC962AD}" type="datetimeFigureOut">
              <a:rPr lang="en-SG" smtClean="0"/>
              <a:t>10/6/2020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F9418-6925-4B2D-9C82-6A2C3EF86CE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53903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373748"/>
            <a:ext cx="5915025" cy="13568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1868730"/>
            <a:ext cx="5915025" cy="4454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6506432"/>
            <a:ext cx="1543050" cy="37374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482760-A19E-42F1-A234-5FC8CEC962AD}" type="datetimeFigureOut">
              <a:rPr lang="en-SG" smtClean="0"/>
              <a:t>10/6/2020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6506432"/>
            <a:ext cx="2314575" cy="37374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6506432"/>
            <a:ext cx="1543050" cy="37374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FF9418-6925-4B2D-9C82-6A2C3EF86CE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81308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773246" y="987192"/>
            <a:ext cx="5433251" cy="5018811"/>
            <a:chOff x="773246" y="987192"/>
            <a:chExt cx="5433251" cy="5018811"/>
          </a:xfrm>
        </p:grpSpPr>
        <p:sp>
          <p:nvSpPr>
            <p:cNvPr id="6" name="Rectangle 5"/>
            <p:cNvSpPr/>
            <p:nvPr/>
          </p:nvSpPr>
          <p:spPr>
            <a:xfrm>
              <a:off x="3059164" y="987192"/>
              <a:ext cx="739672" cy="46166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400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 Rounded MT Bold" panose="020F0704030504030204" pitchFamily="34" charset="0"/>
                </a:rPr>
                <a:t>XII</a:t>
              </a:r>
              <a:endPara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Rounded MT Bold" panose="020F0704030504030204" pitchFamily="34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773246" y="3315642"/>
              <a:ext cx="587272" cy="46166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400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 Rounded MT Bold" panose="020F0704030504030204" pitchFamily="34" charset="0"/>
                </a:rPr>
                <a:t>IX</a:t>
              </a:r>
              <a:endPara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Rounded MT Bold" panose="020F0704030504030204" pitchFamily="34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5466825" y="3279130"/>
              <a:ext cx="739672" cy="46166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400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 Rounded MT Bold" panose="020F0704030504030204" pitchFamily="34" charset="0"/>
                </a:rPr>
                <a:t>III</a:t>
              </a:r>
              <a:endPara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Rounded MT Bold" panose="020F0704030504030204" pitchFamily="34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3059164" y="5544338"/>
              <a:ext cx="739672" cy="46166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 Rounded MT Bold" panose="020F0704030504030204" pitchFamily="34" charset="0"/>
                </a:rPr>
                <a:t>V</a:t>
              </a:r>
              <a:r>
                <a:rPr lang="en-US" sz="2400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 Rounded MT Bold" panose="020F0704030504030204" pitchFamily="34" charset="0"/>
                </a:rPr>
                <a:t>I</a:t>
              </a:r>
              <a:endPara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Rounded MT Bold" panose="020F0704030504030204" pitchFamily="34" charset="0"/>
              </a:endParaRPr>
            </a:p>
          </p:txBody>
        </p:sp>
      </p:grpSp>
      <p:sp>
        <p:nvSpPr>
          <p:cNvPr id="5" name="Oval 4"/>
          <p:cNvSpPr/>
          <p:nvPr/>
        </p:nvSpPr>
        <p:spPr>
          <a:xfrm>
            <a:off x="664199" y="878774"/>
            <a:ext cx="5529603" cy="526237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9" name="Minus 28"/>
          <p:cNvSpPr/>
          <p:nvPr/>
        </p:nvSpPr>
        <p:spPr>
          <a:xfrm rot="3438100">
            <a:off x="1911963" y="1411169"/>
            <a:ext cx="422901" cy="199678"/>
          </a:xfrm>
          <a:prstGeom prst="mathMinu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1" name="Minus 30"/>
          <p:cNvSpPr/>
          <p:nvPr/>
        </p:nvSpPr>
        <p:spPr>
          <a:xfrm rot="1778569">
            <a:off x="1142800" y="2289504"/>
            <a:ext cx="435436" cy="193930"/>
          </a:xfrm>
          <a:prstGeom prst="mathMinu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2" name="Minus 31"/>
          <p:cNvSpPr/>
          <p:nvPr/>
        </p:nvSpPr>
        <p:spPr>
          <a:xfrm rot="19760314">
            <a:off x="1141193" y="4667826"/>
            <a:ext cx="435436" cy="193930"/>
          </a:xfrm>
          <a:prstGeom prst="mathMinu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3" name="Minus 32"/>
          <p:cNvSpPr/>
          <p:nvPr/>
        </p:nvSpPr>
        <p:spPr>
          <a:xfrm rot="18333017">
            <a:off x="2061061" y="5452940"/>
            <a:ext cx="435436" cy="193930"/>
          </a:xfrm>
          <a:prstGeom prst="mathMinu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4" name="Minus 33"/>
          <p:cNvSpPr/>
          <p:nvPr/>
        </p:nvSpPr>
        <p:spPr>
          <a:xfrm rot="3305249">
            <a:off x="4480110" y="5466469"/>
            <a:ext cx="435436" cy="174411"/>
          </a:xfrm>
          <a:prstGeom prst="mathMinu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5" name="Minus 34"/>
          <p:cNvSpPr/>
          <p:nvPr/>
        </p:nvSpPr>
        <p:spPr>
          <a:xfrm rot="2149656">
            <a:off x="5242025" y="4761577"/>
            <a:ext cx="435436" cy="193930"/>
          </a:xfrm>
          <a:prstGeom prst="mathMinu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6" name="Minus 35"/>
          <p:cNvSpPr/>
          <p:nvPr/>
        </p:nvSpPr>
        <p:spPr>
          <a:xfrm rot="18007229">
            <a:off x="4312707" y="1410045"/>
            <a:ext cx="422901" cy="199678"/>
          </a:xfrm>
          <a:prstGeom prst="mathMinu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7" name="Minus 36"/>
          <p:cNvSpPr/>
          <p:nvPr/>
        </p:nvSpPr>
        <p:spPr>
          <a:xfrm rot="19408077">
            <a:off x="5249108" y="2197433"/>
            <a:ext cx="435436" cy="193930"/>
          </a:xfrm>
          <a:prstGeom prst="mathMinu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87771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330</TotalTime>
  <Words>4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Arial Rounded MT Bold</vt:lpstr>
      <vt:lpstr>Calibri</vt:lpstr>
      <vt:lpstr>Calibri Light</vt:lpstr>
      <vt:lpstr>Office Theme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Arafat Rahman</dc:creator>
  <cp:lastModifiedBy>Arafat Rahman</cp:lastModifiedBy>
  <cp:revision>8</cp:revision>
  <dcterms:created xsi:type="dcterms:W3CDTF">2020-06-10T08:23:20Z</dcterms:created>
  <dcterms:modified xsi:type="dcterms:W3CDTF">2020-06-10T13:53:36Z</dcterms:modified>
</cp:coreProperties>
</file>