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5D5-EE60-4AF6-97EF-67743209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67A42-E6BC-4BAA-B73C-A9544264F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F339-E909-48EF-9D94-1A262D1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B429-B47B-4FA7-BA01-7CB850E3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892E-75C2-47E9-B957-1455C4D6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2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4FE0-062F-47B9-95F8-054AEE42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9CD6-B745-42B7-A4C8-3B1D9ECC2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42AC-50B2-4123-B244-4803CCF6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2D33-CC06-4ABE-839D-05176722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A486-48A6-4D38-86D9-538FF41A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CAA9E-B771-4B2B-B8DD-4C5CDF845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7B1E0-6B7D-4E40-BFCF-68C319DBA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7349-114E-4776-83C6-6C339715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04E2-8BA2-4200-B4C2-B154A38C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8352-54C8-420D-A8CC-0306DD68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0296-8C0B-414B-957C-BEC98213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B0B6-06E6-4EEF-BED6-DE06F6F6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FCE2-C872-466D-B115-329B94E3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6DD9-985E-427E-8D2C-968948A8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3070-300F-4BFF-A52F-0063A1BB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7C97-07FA-41F3-A581-9510BF51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F8DC9-5EA7-40F9-AFD5-70AE6EFC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A908-4867-4E2E-8036-91065F8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72A6-32AD-4D3C-B33B-ECEF8D35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72A7-C46F-47A8-AEEF-BF148042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7286-2FB3-4861-AC52-282DF528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30F6-D01C-4079-8CFB-8F2DE789F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5B890-233F-46A6-B6AF-166670E0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90C3F-BB92-4AF6-8659-6DAC6C89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22ED-147E-4167-992F-60BCD04C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E4F8-5575-47EF-9441-AAF29036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8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18A8-B9EF-41FA-AB6E-A17A7DEC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FFFA-7A12-403C-B9C1-8CFBA492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A6A5-5CDD-47C4-A836-58CB0685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6F88E-54FB-4191-A1FB-C337F2EC7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E73AE-759A-4131-AB6C-AF8A5EFB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C9F78-44ED-443E-AE9A-DEC3A5EC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B43CD-9DA2-4651-8257-5B31FB52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B45AF-A06A-4D72-9673-23D3F974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A7D-6A4A-4363-AF70-D4F2B572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6F056-080F-42AA-AC03-AF87A746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7687-DA4B-410F-B4E7-E1897267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7904-A4B3-449E-8E77-06517586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1114F-E2A1-4255-A176-CD8A9C74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A484A-0763-476C-8875-98BB3939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39617-3F56-4969-8DC8-C0AF321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38D-0B28-4943-8954-9B791646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7747-95F6-48F0-B496-55A73609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7828D-F8AB-419E-8E9A-F6189C9D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15D86-803C-4CA0-B08B-3F80A0D6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F910B-EC14-4020-9FC4-B5889402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C7413-A0BD-4758-B5E5-15F6A320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19E7-0AE4-42CB-BEF4-DF590221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C31E5-7064-4675-8524-2C9A2BC3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C898D-704E-4774-B2D4-E15BFB5F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1454B-F761-4935-8FB2-E123AF2F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0992-D3FE-4AF5-830C-604B09FB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C0D6E-FA64-4F58-9724-656FFCBC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3857A-E221-4710-995B-2D359C44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5588-3C71-4896-8A20-8737BA9F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CFF8-FCDE-4341-B2B4-917F5363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B435-37F3-418D-8A6A-97C57000F2F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117D-7D27-4592-96E5-0B4D13BC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B8CCA-4B6C-41E3-8BED-57DD165C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241A-5441-4B65-BABA-E3983EB4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850EC-501B-4FC3-83C5-95380E5C1435}"/>
              </a:ext>
            </a:extLst>
          </p:cNvPr>
          <p:cNvSpPr txBox="1"/>
          <p:nvPr/>
        </p:nvSpPr>
        <p:spPr>
          <a:xfrm>
            <a:off x="555172" y="446313"/>
            <a:ext cx="9785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Detecting Vishing Attacks in Digital Communication Using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4345B-A09B-4B60-B5D3-7B950428A7D4}"/>
              </a:ext>
            </a:extLst>
          </p:cNvPr>
          <p:cNvSpPr txBox="1"/>
          <p:nvPr/>
        </p:nvSpPr>
        <p:spPr>
          <a:xfrm>
            <a:off x="424542" y="1034142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74E4F-389D-4F27-B643-4768CB0D6049}"/>
              </a:ext>
            </a:extLst>
          </p:cNvPr>
          <p:cNvSpPr txBox="1"/>
          <p:nvPr/>
        </p:nvSpPr>
        <p:spPr>
          <a:xfrm>
            <a:off x="555172" y="1774373"/>
            <a:ext cx="11353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Vishing, or voice phishing, is an emerging threat in the digital communication landscape, especially in regions like Bangladesh where digital literacy is still developing. Attackers deceive individuals through voice or text-based communication to extract sensitive information. Traditional cybersecurity systems often fail to identify such threats in real-time, particularly when dealing with Bangla-language data. This research proposes a lightweight and scalable machine learning-based system to detect vishing attempts in Bangla digital communication.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proposes a lightweight and scalable machine learning-based system to detect vishing attempts in Bangla digital communication. A labeled dataset of 2,100 Bengali messages, categorized into vishing and non-vishing classes, has been developed for training and evaluation.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leverages supervised machine learning models with optimized feature extraction and word-level recognition tailored for the Bangla language. To enhance contextual understanding and accuracy, state-of-the-art Natural Language Processing (NLP) techniques, including the integration of pre-trained multilingual BERT embeddings, are explored. The methodology focuses on minimizing computational cost while ensuring robustness and adaptability to evolving vishing tactics.</a:t>
            </a:r>
          </a:p>
        </p:txBody>
      </p:sp>
    </p:spTree>
    <p:extLst>
      <p:ext uri="{BB962C8B-B14F-4D97-AF65-F5344CB8AC3E}">
        <p14:creationId xmlns:p14="http://schemas.microsoft.com/office/powerpoint/2010/main" val="1957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MD.Arafat Rahman</dc:creator>
  <cp:lastModifiedBy>MD.Arafat Rahman</cp:lastModifiedBy>
  <cp:revision>2</cp:revision>
  <dcterms:created xsi:type="dcterms:W3CDTF">2025-05-26T02:45:11Z</dcterms:created>
  <dcterms:modified xsi:type="dcterms:W3CDTF">2025-05-26T02:46:34Z</dcterms:modified>
</cp:coreProperties>
</file>