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933-2683-461F-AA5A-FB2C58CFF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0F772-A19A-4D96-9E77-F19173CD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429E-A49C-4F2B-8577-DCB947ED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4D8-B0F1-49C5-83C1-816CA1B4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8D8B-CE1F-45C3-BD60-63F3CFA0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B69D-6647-4589-8545-E099454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9DAB-1212-462B-BCC5-C9293A52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A8FB-2CEA-4B78-B77F-5E705EFD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D6B8-6B08-40A1-BFA0-6FB4E7AE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4638-F19E-44A2-B448-8E53AC31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6E675-7997-44B7-9A91-21F5BB4CB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CD366-3168-44C5-98B3-1126D83ED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A6A5-9397-4E41-92CB-D55E454E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13A0-6383-4E02-A422-DCE096B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19C5-9014-41FF-AE62-745E2514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686-3C0D-4207-880D-589F28A3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4396-C537-4C2B-A06A-9491E0C9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45B3-4CC1-408D-8577-5AB8EE4E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A141-B7C4-4953-9DC3-46D12522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3DAD-277B-42AB-8553-3A7FB1F2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81C3-87FF-4BBE-8497-B7857F1A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268F-0DE6-4C94-837E-0E599575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D846-53C0-403D-B9FB-4D06E4C2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D3E1-E7A7-4BCC-834E-CB1F935E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CD5E-61C3-46D7-A3FB-23C40169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8C1D-5623-43AB-A838-884097A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3B12-EC2C-4F23-94B5-B41FBC6A9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303A-4AA6-413C-8799-B307D210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144D-DF0D-4B50-9053-DCF967FF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709A-0156-4819-8811-DA86E5A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AA64-494D-40C4-9A08-DE3FED9C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6CBC-D0B1-47A1-B292-21CB1CE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8E9B-4A6A-49B8-8376-6D0EAFF2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BFEB-9730-4F79-B2C3-723C8F4A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98D91-2BA6-4E1E-AA02-BB8346967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E35D-D2B8-401E-A7BC-B9099940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1B147-03FA-4C2D-9770-15C57E1D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17FAB-54F8-415E-9E96-74E46457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4C86-57A4-4EBC-B48A-5977F622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7009-3178-4B08-B7BE-151501D5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37B3A-D96D-4DF6-86E2-5B33998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8BB2C-CE6A-44A1-AC0D-E7CBCD77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63E78-38D1-4F3B-AE12-6651E8D3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84530-FC79-4164-9A17-9F3E7D50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D8404-9B60-435B-8F89-FFD02F05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EC2E-2286-4775-802D-2F151DDF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21B-ED29-4CEA-8730-71596A95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00B8-A972-4DA2-A5F9-9EA66BCF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42EC-3B19-475E-A1FA-C8FE3670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26E1-4FA7-439C-9D2F-420BBBB2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70AF-B2EC-45CE-A9E4-908AD64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F7A3-0D10-4B46-8719-F3CA0E77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8F7C-D4F9-4855-8C29-6FE2A393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00A31-E0E3-4EDD-B559-00908AF3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8A13-3F63-4F26-920A-F53EB25F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6652-4688-4DC4-A516-2C91869A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ACB48-5FDE-4F12-9EC7-E2AEE7E5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7A81-6BED-454D-AA5B-5CD6D5D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837D0-8FE6-47D3-88D9-D6081DDC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0427-DCE3-4574-A4F1-F540E7CF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D194-4859-4513-BDBB-90D7FD2C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9664-DD0C-411A-8301-44CA58DC01B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7FA6-D0F9-496C-A995-C3F4317AB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37BA-A128-4298-A726-B6980EEA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6509-6D23-42D9-9055-4B919C7C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76AAA-CCCB-46C7-A251-D5F280A80EB8}"/>
              </a:ext>
            </a:extLst>
          </p:cNvPr>
          <p:cNvSpPr txBox="1"/>
          <p:nvPr/>
        </p:nvSpPr>
        <p:spPr>
          <a:xfrm>
            <a:off x="214210" y="1343257"/>
            <a:ext cx="6096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Binary 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bool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int array [] , int value , int position 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int low = 0, high = array . size () − 1 , midpoint = 0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 &lt;= high 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. midpoint = ( high + low ) / 2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value == array [ midpoint ])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. position = midpoint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. return true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value &lt; array [ midpoint ])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. high = midpoint − 1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10.low = midpoint + 1 ; }}}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7529F5-EC93-4350-AADF-78639200B40F}"/>
              </a:ext>
            </a:extLst>
          </p:cNvPr>
          <p:cNvSpPr/>
          <p:nvPr/>
        </p:nvSpPr>
        <p:spPr>
          <a:xfrm>
            <a:off x="8591306" y="741941"/>
            <a:ext cx="761416" cy="460694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063EB48-6D79-42F3-8870-7B8381E0836C}"/>
              </a:ext>
            </a:extLst>
          </p:cNvPr>
          <p:cNvSpPr/>
          <p:nvPr/>
        </p:nvSpPr>
        <p:spPr>
          <a:xfrm>
            <a:off x="8768262" y="1470990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021D293-DCA8-4A04-9358-0353E8FB81F3}"/>
              </a:ext>
            </a:extLst>
          </p:cNvPr>
          <p:cNvSpPr/>
          <p:nvPr/>
        </p:nvSpPr>
        <p:spPr>
          <a:xfrm>
            <a:off x="8768262" y="2126971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65BF67E-2600-42FF-8768-C3AE175A8DFA}"/>
              </a:ext>
            </a:extLst>
          </p:cNvPr>
          <p:cNvSpPr/>
          <p:nvPr/>
        </p:nvSpPr>
        <p:spPr>
          <a:xfrm>
            <a:off x="8768262" y="2762368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4E70E6C-8709-4004-88F6-44E36FD1D4C4}"/>
              </a:ext>
            </a:extLst>
          </p:cNvPr>
          <p:cNvSpPr/>
          <p:nvPr/>
        </p:nvSpPr>
        <p:spPr>
          <a:xfrm>
            <a:off x="8768262" y="3397765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D398A7E-5B7D-467E-B6F6-F6DFC397092D}"/>
              </a:ext>
            </a:extLst>
          </p:cNvPr>
          <p:cNvSpPr/>
          <p:nvPr/>
        </p:nvSpPr>
        <p:spPr>
          <a:xfrm>
            <a:off x="8768262" y="4033162"/>
            <a:ext cx="407504" cy="3776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C165FDA-DF3A-42DC-94EE-F0B4C3B3DB13}"/>
              </a:ext>
            </a:extLst>
          </p:cNvPr>
          <p:cNvSpPr/>
          <p:nvPr/>
        </p:nvSpPr>
        <p:spPr>
          <a:xfrm>
            <a:off x="8161975" y="4544253"/>
            <a:ext cx="407504" cy="3776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339C195-B8F3-480B-8EBC-AAC7C5721495}"/>
              </a:ext>
            </a:extLst>
          </p:cNvPr>
          <p:cNvSpPr/>
          <p:nvPr/>
        </p:nvSpPr>
        <p:spPr>
          <a:xfrm>
            <a:off x="9493818" y="4544253"/>
            <a:ext cx="407504" cy="377687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07CC72B-D032-4C49-8483-9234F151B411}"/>
              </a:ext>
            </a:extLst>
          </p:cNvPr>
          <p:cNvSpPr/>
          <p:nvPr/>
        </p:nvSpPr>
        <p:spPr>
          <a:xfrm>
            <a:off x="9086314" y="5198166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2F28ADB-A990-4B7E-B989-800EB5201D32}"/>
              </a:ext>
            </a:extLst>
          </p:cNvPr>
          <p:cNvSpPr/>
          <p:nvPr/>
        </p:nvSpPr>
        <p:spPr>
          <a:xfrm>
            <a:off x="9901322" y="5208106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BF81464-39F8-46AF-BB6E-08B3FCDFA93D}"/>
              </a:ext>
            </a:extLst>
          </p:cNvPr>
          <p:cNvSpPr/>
          <p:nvPr/>
        </p:nvSpPr>
        <p:spPr>
          <a:xfrm>
            <a:off x="8569479" y="5208106"/>
            <a:ext cx="407504" cy="37768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5D7298-5FDC-4C72-BCB8-A38D08A3FF11}"/>
              </a:ext>
            </a:extLst>
          </p:cNvPr>
          <p:cNvSpPr/>
          <p:nvPr/>
        </p:nvSpPr>
        <p:spPr>
          <a:xfrm>
            <a:off x="7454152" y="5156662"/>
            <a:ext cx="642146" cy="460694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408C8-E10B-4208-A6F0-526BA146F7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972014" y="1202635"/>
            <a:ext cx="0" cy="268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F06C0C-63C8-4493-971B-3AC90FCF787A}"/>
              </a:ext>
            </a:extLst>
          </p:cNvPr>
          <p:cNvCxnSpPr/>
          <p:nvPr/>
        </p:nvCxnSpPr>
        <p:spPr>
          <a:xfrm>
            <a:off x="8972014" y="1848677"/>
            <a:ext cx="0" cy="27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3519E1-DB1F-44A7-9DE7-DC4584DC4146}"/>
              </a:ext>
            </a:extLst>
          </p:cNvPr>
          <p:cNvCxnSpPr/>
          <p:nvPr/>
        </p:nvCxnSpPr>
        <p:spPr>
          <a:xfrm>
            <a:off x="8972014" y="2504658"/>
            <a:ext cx="0" cy="27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F605C-597D-4F3C-8218-A3D3D42D1A33}"/>
              </a:ext>
            </a:extLst>
          </p:cNvPr>
          <p:cNvCxnSpPr/>
          <p:nvPr/>
        </p:nvCxnSpPr>
        <p:spPr>
          <a:xfrm>
            <a:off x="8972014" y="3119471"/>
            <a:ext cx="0" cy="27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C3D4B7-AFB6-4A9F-8C8C-73D4150705F5}"/>
              </a:ext>
            </a:extLst>
          </p:cNvPr>
          <p:cNvCxnSpPr/>
          <p:nvPr/>
        </p:nvCxnSpPr>
        <p:spPr>
          <a:xfrm>
            <a:off x="8972014" y="3775452"/>
            <a:ext cx="0" cy="27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9090FE-911F-4A5D-BB24-26B4A7AB3AC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365727" y="4410849"/>
            <a:ext cx="606287" cy="13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14119-3B81-4D8D-9593-D78BFE891F8D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972014" y="4410849"/>
            <a:ext cx="725556" cy="133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54264B-4612-4EF5-A168-D023B86A0FB8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8096298" y="5387009"/>
            <a:ext cx="473181" cy="9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6D3460-9FC9-4DB8-B14E-1DF030DEACE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8365727" y="4921940"/>
            <a:ext cx="407504" cy="286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13F6A9-0389-4AF4-8919-89F7FF727A9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9290066" y="4921940"/>
            <a:ext cx="407504" cy="276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51C74-9437-4151-8343-31C1EF6A3070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9697570" y="4921940"/>
            <a:ext cx="407504" cy="286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A80CD2-25A6-4C6E-9DAE-377ED526835E}"/>
              </a:ext>
            </a:extLst>
          </p:cNvPr>
          <p:cNvSpPr txBox="1"/>
          <p:nvPr/>
        </p:nvSpPr>
        <p:spPr>
          <a:xfrm>
            <a:off x="8365727" y="41534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4F212-CA50-4D72-B3D4-0A0157FA6769}"/>
              </a:ext>
            </a:extLst>
          </p:cNvPr>
          <p:cNvSpPr txBox="1"/>
          <p:nvPr/>
        </p:nvSpPr>
        <p:spPr>
          <a:xfrm>
            <a:off x="9249550" y="41534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F5850C-0C22-4622-ADEF-510CC3E1EE10}"/>
              </a:ext>
            </a:extLst>
          </p:cNvPr>
          <p:cNvSpPr txBox="1"/>
          <p:nvPr/>
        </p:nvSpPr>
        <p:spPr>
          <a:xfrm>
            <a:off x="9880684" y="478733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5C4CD-3920-40BB-890C-9203FA95ADE6}"/>
              </a:ext>
            </a:extLst>
          </p:cNvPr>
          <p:cNvSpPr txBox="1"/>
          <p:nvPr/>
        </p:nvSpPr>
        <p:spPr>
          <a:xfrm>
            <a:off x="9229613" y="47801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69AA6EE-725F-4247-92B5-C95F0BF4BA33}"/>
              </a:ext>
            </a:extLst>
          </p:cNvPr>
          <p:cNvSpPr/>
          <p:nvPr/>
        </p:nvSpPr>
        <p:spPr>
          <a:xfrm>
            <a:off x="7617352" y="3120887"/>
            <a:ext cx="1357683" cy="2037522"/>
          </a:xfrm>
          <a:custGeom>
            <a:avLst/>
            <a:gdLst>
              <a:gd name="connsiteX0" fmla="*/ 1357683 w 1357683"/>
              <a:gd name="connsiteY0" fmla="*/ 0 h 2037522"/>
              <a:gd name="connsiteX1" fmla="*/ 105352 w 1357683"/>
              <a:gd name="connsiteY1" fmla="*/ 655983 h 2037522"/>
              <a:gd name="connsiteX2" fmla="*/ 155048 w 1357683"/>
              <a:gd name="connsiteY2" fmla="*/ 2037522 h 203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683" h="2037522">
                <a:moveTo>
                  <a:pt x="1357683" y="0"/>
                </a:moveTo>
                <a:cubicBezTo>
                  <a:pt x="831737" y="158198"/>
                  <a:pt x="305791" y="316396"/>
                  <a:pt x="105352" y="655983"/>
                </a:cubicBezTo>
                <a:cubicBezTo>
                  <a:pt x="-95087" y="995570"/>
                  <a:pt x="29980" y="1516546"/>
                  <a:pt x="155048" y="2037522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D493B7-7BCE-4B45-A94B-645E3BAF4A9A}"/>
              </a:ext>
            </a:extLst>
          </p:cNvPr>
          <p:cNvCxnSpPr>
            <a:cxnSpLocks/>
          </p:cNvCxnSpPr>
          <p:nvPr/>
        </p:nvCxnSpPr>
        <p:spPr>
          <a:xfrm>
            <a:off x="7770198" y="5125357"/>
            <a:ext cx="0" cy="4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AE193C-DF4B-4A6E-9456-5C858832BEB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704281" y="2951212"/>
            <a:ext cx="63981" cy="99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19D2B7-8E06-486A-9DD8-342D0E95A28E}"/>
              </a:ext>
            </a:extLst>
          </p:cNvPr>
          <p:cNvCxnSpPr>
            <a:cxnSpLocks/>
          </p:cNvCxnSpPr>
          <p:nvPr/>
        </p:nvCxnSpPr>
        <p:spPr>
          <a:xfrm flipH="1" flipV="1">
            <a:off x="9183006" y="3014553"/>
            <a:ext cx="73373" cy="58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98B3D46-B323-49BD-9C4E-9976A8DBC6D1}"/>
              </a:ext>
            </a:extLst>
          </p:cNvPr>
          <p:cNvSpPr/>
          <p:nvPr/>
        </p:nvSpPr>
        <p:spPr>
          <a:xfrm>
            <a:off x="8340587" y="3026466"/>
            <a:ext cx="993249" cy="2171700"/>
          </a:xfrm>
          <a:custGeom>
            <a:avLst/>
            <a:gdLst>
              <a:gd name="connsiteX0" fmla="*/ 376029 w 993249"/>
              <a:gd name="connsiteY0" fmla="*/ 0 h 2171700"/>
              <a:gd name="connsiteX1" fmla="*/ 25509 w 993249"/>
              <a:gd name="connsiteY1" fmla="*/ 1104900 h 2171700"/>
              <a:gd name="connsiteX2" fmla="*/ 993249 w 993249"/>
              <a:gd name="connsiteY2" fmla="*/ 2171700 h 2171700"/>
              <a:gd name="connsiteX3" fmla="*/ 993249 w 993249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249" h="2171700">
                <a:moveTo>
                  <a:pt x="376029" y="0"/>
                </a:moveTo>
                <a:cubicBezTo>
                  <a:pt x="149334" y="371475"/>
                  <a:pt x="-77361" y="742950"/>
                  <a:pt x="25509" y="1104900"/>
                </a:cubicBezTo>
                <a:cubicBezTo>
                  <a:pt x="128379" y="1466850"/>
                  <a:pt x="993249" y="2171700"/>
                  <a:pt x="993249" y="2171700"/>
                </a:cubicBezTo>
                <a:lnTo>
                  <a:pt x="993249" y="2171700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A9790C3-F980-4366-AE38-3BED0CAC1D71}"/>
              </a:ext>
            </a:extLst>
          </p:cNvPr>
          <p:cNvSpPr/>
          <p:nvPr/>
        </p:nvSpPr>
        <p:spPr>
          <a:xfrm>
            <a:off x="9250680" y="3070860"/>
            <a:ext cx="941466" cy="2141220"/>
          </a:xfrm>
          <a:custGeom>
            <a:avLst/>
            <a:gdLst>
              <a:gd name="connsiteX0" fmla="*/ 0 w 941466"/>
              <a:gd name="connsiteY0" fmla="*/ 0 h 2141220"/>
              <a:gd name="connsiteX1" fmla="*/ 861060 w 941466"/>
              <a:gd name="connsiteY1" fmla="*/ 1089660 h 2141220"/>
              <a:gd name="connsiteX2" fmla="*/ 853440 w 941466"/>
              <a:gd name="connsiteY2" fmla="*/ 2141220 h 214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466" h="2141220">
                <a:moveTo>
                  <a:pt x="0" y="0"/>
                </a:moveTo>
                <a:cubicBezTo>
                  <a:pt x="359410" y="366395"/>
                  <a:pt x="718820" y="732790"/>
                  <a:pt x="861060" y="1089660"/>
                </a:cubicBezTo>
                <a:cubicBezTo>
                  <a:pt x="1003300" y="1446530"/>
                  <a:pt x="928370" y="1793875"/>
                  <a:pt x="853440" y="214122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2D5BAC-E387-49B9-B6E5-A08531BB845A}"/>
              </a:ext>
            </a:extLst>
          </p:cNvPr>
          <p:cNvSpPr txBox="1"/>
          <p:nvPr/>
        </p:nvSpPr>
        <p:spPr>
          <a:xfrm>
            <a:off x="7122635" y="5753143"/>
            <a:ext cx="39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8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Nahiduzzaman</dc:creator>
  <cp:lastModifiedBy>Md Nahiduzzaman</cp:lastModifiedBy>
  <cp:revision>23</cp:revision>
  <dcterms:created xsi:type="dcterms:W3CDTF">2022-01-06T08:03:49Z</dcterms:created>
  <dcterms:modified xsi:type="dcterms:W3CDTF">2022-01-06T09:02:19Z</dcterms:modified>
</cp:coreProperties>
</file>