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256" r:id="rId2"/>
    <p:sldId id="257" r:id="rId3"/>
    <p:sldId id="271" r:id="rId4"/>
    <p:sldId id="266" r:id="rId5"/>
    <p:sldId id="267" r:id="rId6"/>
    <p:sldId id="268" r:id="rId7"/>
    <p:sldId id="269" r:id="rId8"/>
    <p:sldId id="258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D3B2F-4857-407E-A109-60395135349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EFF9D-955E-4571-B8E7-2556C94F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0603-D587-4768-BBA3-BA338E4B89CF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5FE7-B027-421D-AC1C-0AA892B7BF99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E7E9-2604-4F84-AC28-6B632ADF5B7D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8465-7040-4A5A-85B4-E20B045039AC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8AC2-8C6A-4224-B103-2B2CF746300C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B3E8-3F90-4199-8FE7-614C7C649442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3A14-5C7D-4BD8-9D05-DEA37D11D544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817-EC92-439C-B28C-2A0886580915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C471-A65D-494B-9BAE-EB76AE38EC48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629B-ECED-4AD5-898F-8FA4A53112B4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2A7-3226-4E92-8945-7124984A3E72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4E79-640F-404E-A71C-70EB977387F4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2F-AC19-4B69-A6F0-AD0815F12A30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BC7F-6A31-4484-A0B9-FEC5C932DFDD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5861-0D99-464E-AEF6-5215E2C35ED2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0512-E7C0-492D-AC38-D166AFA21A30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11CA8-0101-47C4-9AE3-5DFC08533D5E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7D0D36-178C-4BB7-918E-0AAAF9E7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afat@cse.ruet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7990-8CD6-4DE8-A690-DB4AE46E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768" y="880448"/>
            <a:ext cx="8574622" cy="995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CSE 6405: 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4AF2D-2B22-449A-B11F-78C4EAFA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988" y="364917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 dirty="0"/>
              <a:t>Dr. Md. Arafat Hossain</a:t>
            </a:r>
          </a:p>
          <a:p>
            <a:pPr algn="r"/>
            <a:r>
              <a:rPr lang="en-US" dirty="0"/>
              <a:t>Associate Professor</a:t>
            </a:r>
          </a:p>
          <a:p>
            <a:pPr algn="r"/>
            <a:r>
              <a:rPr lang="en-US" dirty="0"/>
              <a:t>Dept. of CSE, RUET</a:t>
            </a:r>
          </a:p>
          <a:p>
            <a:pPr algn="r"/>
            <a:r>
              <a:rPr lang="en-US" dirty="0"/>
              <a:t>Email: </a:t>
            </a:r>
            <a:r>
              <a:rPr lang="en-US" dirty="0">
                <a:hlinkClick r:id="rId2"/>
              </a:rPr>
              <a:t>arafat@cse.ruet.ac.bd</a:t>
            </a:r>
            <a:endParaRPr lang="en-US" dirty="0"/>
          </a:p>
          <a:p>
            <a:pPr algn="r"/>
            <a:r>
              <a:rPr lang="en-US" dirty="0"/>
              <a:t>Phone: +8801717450969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0C64-454E-4454-8764-B71D4CE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98145" y="6070237"/>
            <a:ext cx="1024646" cy="365125"/>
          </a:xfrm>
        </p:spPr>
        <p:txBody>
          <a:bodyPr/>
          <a:lstStyle/>
          <a:p>
            <a:fld id="{66CFC691-4A23-4053-915A-6A31765EAD28}" type="datetime3">
              <a:rPr lang="en-US" smtClean="0"/>
              <a:t>20 December 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CE7F1-6B7D-4AE1-B9FA-16EBB02B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390" y="6065836"/>
            <a:ext cx="551167" cy="365125"/>
          </a:xfrm>
        </p:spPr>
        <p:txBody>
          <a:bodyPr/>
          <a:lstStyle/>
          <a:p>
            <a:fld id="{577D0D36-178C-4BB7-918E-0AAAF9E77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DC1C-913D-4850-9E1F-8F5C19B4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4142"/>
            <a:ext cx="9903268" cy="897903"/>
          </a:xfrm>
        </p:spPr>
        <p:txBody>
          <a:bodyPr/>
          <a:lstStyle/>
          <a:p>
            <a:r>
              <a:rPr lang="en-US" dirty="0"/>
              <a:t>Control Flow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DAC0-8380-4254-AF8D-909E43FC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909" y="2912096"/>
            <a:ext cx="3709857" cy="17353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Structurally, a path is a sequence of statements in a program unit, whereas, semantically, it is an execution instance of the unit.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0BC7-DA7C-4268-9372-5697BE9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0235-8F8F-4382-AB76-4E5D90B1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F2692-69FE-46F6-AAA0-C0D19930DC64}"/>
              </a:ext>
            </a:extLst>
          </p:cNvPr>
          <p:cNvSpPr txBox="1"/>
          <p:nvPr/>
        </p:nvSpPr>
        <p:spPr>
          <a:xfrm>
            <a:off x="2092751" y="17345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EDADD-405E-48E7-96B7-3141BDE0BDF3}"/>
              </a:ext>
            </a:extLst>
          </p:cNvPr>
          <p:cNvCxnSpPr>
            <a:stCxn id="6" idx="3"/>
          </p:cNvCxnSpPr>
          <p:nvPr/>
        </p:nvCxnSpPr>
        <p:spPr>
          <a:xfrm>
            <a:off x="3546995" y="1919198"/>
            <a:ext cx="3839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38237E-2484-42DC-A2EB-88AC31BCF001}"/>
              </a:ext>
            </a:extLst>
          </p:cNvPr>
          <p:cNvCxnSpPr>
            <a:cxnSpLocks/>
          </p:cNvCxnSpPr>
          <p:nvPr/>
        </p:nvCxnSpPr>
        <p:spPr>
          <a:xfrm>
            <a:off x="3930977" y="1598687"/>
            <a:ext cx="0" cy="8012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47FABC-5AE5-43F7-A37A-3D231D2EA28A}"/>
              </a:ext>
            </a:extLst>
          </p:cNvPr>
          <p:cNvSpPr txBox="1"/>
          <p:nvPr/>
        </p:nvSpPr>
        <p:spPr>
          <a:xfrm>
            <a:off x="3979180" y="144979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7E6D6-D050-4541-9633-0F0B22FB17F7}"/>
              </a:ext>
            </a:extLst>
          </p:cNvPr>
          <p:cNvSpPr txBox="1"/>
          <p:nvPr/>
        </p:nvSpPr>
        <p:spPr>
          <a:xfrm>
            <a:off x="3946506" y="21386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557B02-1850-4A4A-8E56-18529671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32" y="1131216"/>
            <a:ext cx="5862543" cy="543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7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3111-AF45-47C6-91A8-C3E165FA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25745"/>
            <a:ext cx="9752441" cy="1042800"/>
          </a:xfrm>
        </p:spPr>
        <p:txBody>
          <a:bodyPr/>
          <a:lstStyle/>
          <a:p>
            <a:r>
              <a:rPr lang="en-US" dirty="0"/>
              <a:t>CFG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9A9E-344F-447D-B27F-4FB138B8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95A2D-0545-4A61-8832-79567CA5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653F0-A3E2-4A7A-91A0-E19CDE7D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37" y="2209733"/>
            <a:ext cx="6285113" cy="31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4B2F-408C-4D1F-8F89-73C76B41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41D91-4F16-4C6C-ACA8-A78F64B3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46C11-F5C1-411E-BBE2-C85B5E29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94" y="973197"/>
            <a:ext cx="7106971" cy="2898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2CAAF-EA1F-46FB-B8DD-42A52AD8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59" y="4435653"/>
            <a:ext cx="1803042" cy="17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AD8C-A2F3-4733-ACEA-17908175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17EFC-4217-4EFE-BE55-0A7B5CCD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4F06A-4261-4EB0-9153-38902A77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65" y="457233"/>
            <a:ext cx="5902197" cy="56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FA85-7018-4430-BE61-ED9C7BAE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369FD-CD46-4677-859A-D8DA2C97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60735-9FD2-4202-B44A-E93CEACC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33" y="359169"/>
            <a:ext cx="4932221" cy="5051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D39F5D-1384-4753-9F80-C94194BB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02" y="359169"/>
            <a:ext cx="4932221" cy="50518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9CA799-9413-4CD4-8893-1B6E3BAA3C41}"/>
              </a:ext>
            </a:extLst>
          </p:cNvPr>
          <p:cNvCxnSpPr>
            <a:cxnSpLocks/>
          </p:cNvCxnSpPr>
          <p:nvPr/>
        </p:nvCxnSpPr>
        <p:spPr>
          <a:xfrm>
            <a:off x="5984349" y="2903932"/>
            <a:ext cx="4306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E1A5617-8BA3-46C2-9D97-49BEC2419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995" y="5564330"/>
            <a:ext cx="5588508" cy="11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3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BD1F-E7F0-453D-8831-B32E0432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6286"/>
            <a:ext cx="9629891" cy="690513"/>
          </a:xfrm>
        </p:spPr>
        <p:txBody>
          <a:bodyPr>
            <a:normAutofit fontScale="90000"/>
          </a:bodyPr>
          <a:lstStyle/>
          <a:p>
            <a:r>
              <a:rPr lang="en-US" dirty="0"/>
              <a:t>All Path Coverage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37FB1-7BC1-4E41-B75B-45D55FCA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1B49-4CEA-467A-813A-6B3130F6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99BA0-C52D-49C8-A0BD-A51B68F6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469388"/>
            <a:ext cx="3721950" cy="2023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A4D38-F288-49CD-BD26-3A3AFE2D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3819961"/>
            <a:ext cx="4932221" cy="1083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FC601D-D9BD-4C33-9044-F3B57CEAB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740" y="1066799"/>
            <a:ext cx="4932221" cy="50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5B45-47C4-4171-B022-5D930936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9318807" cy="690513"/>
          </a:xfrm>
        </p:spPr>
        <p:txBody>
          <a:bodyPr>
            <a:normAutofit fontScale="90000"/>
          </a:bodyPr>
          <a:lstStyle/>
          <a:p>
            <a:r>
              <a:rPr lang="en-US" dirty="0"/>
              <a:t>Statement Coverage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711C-BFBD-4266-A9D4-50A51C83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EE271-530B-4FA7-BC44-9F6BC890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18AEF-AFAD-477D-AC01-9CE56E1E8CAE}"/>
              </a:ext>
            </a:extLst>
          </p:cNvPr>
          <p:cNvSpPr txBox="1"/>
          <p:nvPr/>
        </p:nvSpPr>
        <p:spPr>
          <a:xfrm>
            <a:off x="2666993" y="4412136"/>
            <a:ext cx="7681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100% statement coverage has been achieved if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all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the statements have been executed at least once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CD042-73D0-4CB2-9BDE-AD417893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55" y="1657643"/>
            <a:ext cx="2892259" cy="1253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C625C-DEE4-43EE-9172-AB63FD26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3" y="3150376"/>
            <a:ext cx="5322721" cy="646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20A69A-7127-4193-9A47-2BDBCCFB8EBA}"/>
              </a:ext>
            </a:extLst>
          </p:cNvPr>
          <p:cNvSpPr txBox="1"/>
          <p:nvPr/>
        </p:nvSpPr>
        <p:spPr>
          <a:xfrm>
            <a:off x="5593239" y="1914967"/>
            <a:ext cx="123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2EAA3-7605-43A8-9E91-0B69198CA5E1}"/>
              </a:ext>
            </a:extLst>
          </p:cNvPr>
          <p:cNvSpPr txBox="1"/>
          <p:nvPr/>
        </p:nvSpPr>
        <p:spPr>
          <a:xfrm>
            <a:off x="7989714" y="3260462"/>
            <a:ext cx="123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3 &amp; 4</a:t>
            </a:r>
          </a:p>
        </p:txBody>
      </p:sp>
    </p:spTree>
    <p:extLst>
      <p:ext uri="{BB962C8B-B14F-4D97-AF65-F5344CB8AC3E}">
        <p14:creationId xmlns:p14="http://schemas.microsoft.com/office/powerpoint/2010/main" val="384818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D9F-24AE-407B-BD39-DB3F3ADF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23" y="175354"/>
            <a:ext cx="4350882" cy="633953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Coverage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B58F-CA6D-4CC8-8471-B3B46200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6D729-6316-4832-AE8C-8F37018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2E75B-1376-4AAA-BE8F-DBD92A29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82" y="1111185"/>
            <a:ext cx="4635211" cy="74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69DC0-5C11-44CE-AF89-428C17DF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45" y="0"/>
            <a:ext cx="5801678" cy="6601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7171F-035C-4757-89D9-3FDD01ACF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46" y="3383487"/>
            <a:ext cx="5459180" cy="14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9E89-748B-4854-B556-ECB388C6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8579"/>
            <a:ext cx="9391345" cy="728221"/>
          </a:xfrm>
        </p:spPr>
        <p:txBody>
          <a:bodyPr/>
          <a:lstStyle/>
          <a:p>
            <a:r>
              <a:rPr lang="en-US" dirty="0"/>
              <a:t>Predicate coverage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D90F0-B9FD-473A-8DDA-880C1FA3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EA4A4-6D99-4952-B4F7-C65846F6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B25C3-308A-41D6-8D54-6A6F8AF8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15" y="1199042"/>
            <a:ext cx="4353148" cy="4850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ABC11-23E1-4531-981C-DEFD323D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10" y="1761093"/>
            <a:ext cx="3612985" cy="1048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789D55-D8BC-427A-BAB4-11A81124B0B3}"/>
              </a:ext>
            </a:extLst>
          </p:cNvPr>
          <p:cNvSpPr txBox="1"/>
          <p:nvPr/>
        </p:nvSpPr>
        <p:spPr>
          <a:xfrm>
            <a:off x="8327589" y="139176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7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391D-3417-4B6A-B38D-9D3B7E83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5086"/>
            <a:ext cx="10018713" cy="3124201"/>
          </a:xfrm>
        </p:spPr>
        <p:txBody>
          <a:bodyPr/>
          <a:lstStyle/>
          <a:p>
            <a:r>
              <a:rPr lang="en-US" dirty="0"/>
              <a:t>Static Unit Testing</a:t>
            </a:r>
          </a:p>
          <a:p>
            <a:r>
              <a:rPr lang="en-US" dirty="0"/>
              <a:t>Dynamic Unit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5A3C-8668-4D53-81DA-367D39CE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E7834-0431-4EA8-9A2D-61D7F9C4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1B09A9-B601-4195-B9AA-3153AD6D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5B5AD-C171-4F15-B19B-83405C9F758C}"/>
              </a:ext>
            </a:extLst>
          </p:cNvPr>
          <p:cNvSpPr txBox="1"/>
          <p:nvPr/>
        </p:nvSpPr>
        <p:spPr>
          <a:xfrm>
            <a:off x="6014301" y="3252247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Inspection   -- 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Walkthrough -- informal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A543F-CF28-4A4A-B6C6-59FC6FE1C228}"/>
              </a:ext>
            </a:extLst>
          </p:cNvPr>
          <p:cNvSpPr txBox="1"/>
          <p:nvPr/>
        </p:nvSpPr>
        <p:spPr>
          <a:xfrm>
            <a:off x="5896489" y="2714403"/>
            <a:ext cx="19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90980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C6D3-35F6-47C8-AC54-7C36730A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3635"/>
          </a:xfrm>
        </p:spPr>
        <p:txBody>
          <a:bodyPr/>
          <a:lstStyle/>
          <a:p>
            <a:r>
              <a:rPr lang="en-US" dirty="0"/>
              <a:t>Unit Testing in 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F0AC-5B73-4BB1-947B-FFAD1BC1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129672"/>
            <a:ext cx="4937085" cy="1226270"/>
          </a:xfrm>
        </p:spPr>
        <p:txBody>
          <a:bodyPr/>
          <a:lstStyle/>
          <a:p>
            <a:r>
              <a:rPr lang="en-US" dirty="0"/>
              <a:t>Test Driven Development (TDD)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D34A-FF6F-4494-87EA-92A70403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0609F-D731-45FE-A2AD-A207319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5A0EF-D8D0-4079-802A-3EA09761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7" y="2129672"/>
            <a:ext cx="4121239" cy="32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C988-018E-4831-9E87-E2E0253D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56614"/>
            <a:ext cx="10018713" cy="888476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90D25A-3D8C-4AD7-9756-CF77B65E5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638" y="1930757"/>
            <a:ext cx="5693790" cy="47257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5709-DF67-48F1-8DD8-471A5830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6B9DD-1476-4CDF-8F54-D7AF5908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5EEA4-C045-4E2B-BACD-BA021DA76378}"/>
              </a:ext>
            </a:extLst>
          </p:cNvPr>
          <p:cNvSpPr txBox="1"/>
          <p:nvPr/>
        </p:nvSpPr>
        <p:spPr>
          <a:xfrm>
            <a:off x="2330778" y="1455929"/>
            <a:ext cx="1018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The objective of code review is to review the code, not to evaluate the author of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1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0D6-26CC-4D6A-B0E6-042C7AD7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93829"/>
          </a:xfrm>
        </p:spPr>
        <p:txBody>
          <a:bodyPr/>
          <a:lstStyle/>
          <a:p>
            <a:r>
              <a:rPr lang="en-US" dirty="0"/>
              <a:t>Readiness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8D20-DB81-4096-90AC-8D5EF95E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809974"/>
          </a:xfrm>
        </p:spPr>
        <p:txBody>
          <a:bodyPr/>
          <a:lstStyle/>
          <a:p>
            <a:r>
              <a:rPr lang="en-US" dirty="0"/>
              <a:t>Completeness</a:t>
            </a:r>
          </a:p>
          <a:p>
            <a:r>
              <a:rPr lang="en-US" dirty="0"/>
              <a:t>Minimal Functionality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Requirements and Design Documents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2D6D-C2D4-49E6-9296-0B9EC6C9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13008-607E-4667-B0DE-E9CFEB32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7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A3D-4750-437D-82A0-CDA5164F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903C-10B2-4C75-92E1-A7124DDD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Moderator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Presenter</a:t>
            </a:r>
          </a:p>
          <a:p>
            <a:r>
              <a:rPr lang="en-US" dirty="0"/>
              <a:t>Recordkeeper</a:t>
            </a:r>
          </a:p>
          <a:p>
            <a:r>
              <a:rPr lang="en-US" dirty="0"/>
              <a:t>Reviewers</a:t>
            </a:r>
          </a:p>
          <a:p>
            <a:r>
              <a:rPr lang="en-US" dirty="0"/>
              <a:t>Observers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9BE62-93BD-4759-B6D0-B5C4E27C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BCD78-6EE8-43BA-85A8-0CDFAF87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4A2B-90F9-4754-AF86-BE190B25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C7F1-1DBF-47EB-9B7B-6915261E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lines of code (LOC) reviewed per hour</a:t>
            </a:r>
          </a:p>
          <a:p>
            <a:r>
              <a:rPr lang="en-US" dirty="0"/>
              <a:t>Number of CRs generated per thousand lines of code (KLOC)</a:t>
            </a:r>
          </a:p>
          <a:p>
            <a:r>
              <a:rPr lang="en-US" dirty="0"/>
              <a:t>Number of CRs generated per hour</a:t>
            </a:r>
          </a:p>
          <a:p>
            <a:r>
              <a:rPr lang="en-US" dirty="0"/>
              <a:t>Total number of CRs generated per project</a:t>
            </a:r>
          </a:p>
          <a:p>
            <a:r>
              <a:rPr lang="en-US" dirty="0"/>
              <a:t>Total number of hours spent on code review per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6B6B-7895-4CCF-A189-9AC6538F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6A497-9CF6-4B1B-AA5C-76150378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24DA-4593-41DB-A077-6BD67380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7F3C-B609-4276-A6C4-5AA00A36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286" y="2438399"/>
            <a:ext cx="3841834" cy="2538953"/>
          </a:xfrm>
        </p:spPr>
        <p:txBody>
          <a:bodyPr/>
          <a:lstStyle/>
          <a:p>
            <a:r>
              <a:rPr lang="en-US" dirty="0"/>
              <a:t>White-box testing</a:t>
            </a:r>
          </a:p>
          <a:p>
            <a:r>
              <a:rPr lang="en-US" dirty="0"/>
              <a:t>Black-box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220-C34B-47F2-B0BA-91BD4E24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A2330-0024-4869-A7E0-FCF2080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29F06-29F3-4076-9858-6FC06517EB7B}"/>
              </a:ext>
            </a:extLst>
          </p:cNvPr>
          <p:cNvSpPr txBox="1"/>
          <p:nvPr/>
        </p:nvSpPr>
        <p:spPr>
          <a:xfrm>
            <a:off x="6602957" y="3183268"/>
            <a:ext cx="312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testing, control flow, data flow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6EA33-9222-44B6-8675-FED8C8967CE9}"/>
              </a:ext>
            </a:extLst>
          </p:cNvPr>
          <p:cNvSpPr txBox="1"/>
          <p:nvPr/>
        </p:nvSpPr>
        <p:spPr>
          <a:xfrm>
            <a:off x="4739594" y="3244334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A849E-B338-47F8-9AC4-431737EE8D03}"/>
              </a:ext>
            </a:extLst>
          </p:cNvPr>
          <p:cNvSpPr txBox="1"/>
          <p:nvPr/>
        </p:nvSpPr>
        <p:spPr>
          <a:xfrm>
            <a:off x="4684071" y="3776862"/>
            <a:ext cx="180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test</a:t>
            </a:r>
          </a:p>
        </p:txBody>
      </p:sp>
    </p:spTree>
    <p:extLst>
      <p:ext uri="{BB962C8B-B14F-4D97-AF65-F5344CB8AC3E}">
        <p14:creationId xmlns:p14="http://schemas.microsoft.com/office/powerpoint/2010/main" val="176707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2A71-A197-47EF-9076-8A9B614F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1573"/>
            <a:ext cx="10018713" cy="1536992"/>
          </a:xfrm>
        </p:spPr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6788-5408-4508-A437-DB94BD52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B79-CA09-426E-809A-2305863C1C01}" type="datetime3">
              <a:rPr lang="en-US" smtClean="0"/>
              <a:t>20 December 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B8401-B94B-494D-B94A-978B0A8A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0D36-178C-4BB7-918E-0AAAF9E77AE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20ED2-FB0E-46E1-B793-F45A1AB8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360874"/>
            <a:ext cx="5549568" cy="1576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C40A9-944E-4BBE-BB5E-A4AA30A7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937083"/>
            <a:ext cx="5549568" cy="66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42C7C7-11A0-459E-8553-D357DD131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79" y="1312699"/>
            <a:ext cx="3537275" cy="23605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E0F449-5E53-48B0-BD9B-1D09F4363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0" y="4019145"/>
            <a:ext cx="4172755" cy="264016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723654-D84D-4E53-BB67-EAE2E7BB83C4}"/>
              </a:ext>
            </a:extLst>
          </p:cNvPr>
          <p:cNvCxnSpPr>
            <a:stCxn id="9" idx="2"/>
          </p:cNvCxnSpPr>
          <p:nvPr/>
        </p:nvCxnSpPr>
        <p:spPr>
          <a:xfrm>
            <a:off x="4259095" y="3598189"/>
            <a:ext cx="0" cy="3327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1D26ABA-0060-48CB-A251-686626D35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85521"/>
            <a:ext cx="4945487" cy="9015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2F617E-55FE-4136-8352-08FB292EC61B}"/>
              </a:ext>
            </a:extLst>
          </p:cNvPr>
          <p:cNvSpPr txBox="1"/>
          <p:nvPr/>
        </p:nvSpPr>
        <p:spPr>
          <a:xfrm>
            <a:off x="6653891" y="5360635"/>
            <a:ext cx="340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Mutation score= (2/4)*100 = 50%</a:t>
            </a:r>
          </a:p>
        </p:txBody>
      </p:sp>
    </p:spTree>
    <p:extLst>
      <p:ext uri="{BB962C8B-B14F-4D97-AF65-F5344CB8AC3E}">
        <p14:creationId xmlns:p14="http://schemas.microsoft.com/office/powerpoint/2010/main" val="3631658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606</TotalTime>
  <Words>285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Times-Italic</vt:lpstr>
      <vt:lpstr>Times-Roman</vt:lpstr>
      <vt:lpstr>Parallax</vt:lpstr>
      <vt:lpstr>CSE 6405: Software Testing</vt:lpstr>
      <vt:lpstr>Unit Testing</vt:lpstr>
      <vt:lpstr>Unit Testing in XP</vt:lpstr>
      <vt:lpstr>Code Review</vt:lpstr>
      <vt:lpstr>Readiness</vt:lpstr>
      <vt:lpstr>Group Review</vt:lpstr>
      <vt:lpstr>Code Review Metrics</vt:lpstr>
      <vt:lpstr>Testing</vt:lpstr>
      <vt:lpstr>Mutation testing</vt:lpstr>
      <vt:lpstr>Control Flow Testing</vt:lpstr>
      <vt:lpstr>CFG</vt:lpstr>
      <vt:lpstr>PowerPoint Presentation</vt:lpstr>
      <vt:lpstr>PowerPoint Presentation</vt:lpstr>
      <vt:lpstr>PowerPoint Presentation</vt:lpstr>
      <vt:lpstr>All Path Coverage</vt:lpstr>
      <vt:lpstr>Statement Coverage</vt:lpstr>
      <vt:lpstr>Branch Coverage</vt:lpstr>
      <vt:lpstr>Predicate 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Md Arafat Hossain</dc:creator>
  <cp:lastModifiedBy>Md Arafat Hossain</cp:lastModifiedBy>
  <cp:revision>34</cp:revision>
  <dcterms:created xsi:type="dcterms:W3CDTF">2021-12-10T04:37:39Z</dcterms:created>
  <dcterms:modified xsi:type="dcterms:W3CDTF">2021-12-20T09:57:33Z</dcterms:modified>
</cp:coreProperties>
</file>