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Cavea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ve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a35b7b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a35b7b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a35b7b3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a35b7b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a35b7b3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a35b7b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a35b7b3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a35b7b3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a35b7b3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a35b7b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a35b7b3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a35b7b3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a35b7b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a35b7b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79925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Moving Boat </a:t>
            </a:r>
            <a:endParaRPr b="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882575"/>
            <a:ext cx="57834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Shakil Mahmud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011 153 049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Easin Arafat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011 152 047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synopsis contains implementation of ‘MOVING BOAT’ using a set of OpenGL functions.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project consists of dynamic background scenes. The scene shows the boat, which is moving. And the upper portion has clouds. Bunch of trees with a house. The objects are drawn using GLUT functions.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The user can move the boat forward direction using alphabetical keys. 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User can pause the ship. 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User can stop the ship.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259700"/>
            <a:ext cx="83682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Snapshots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45800"/>
            <a:ext cx="8368201" cy="39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User Interaction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Alphabetical Keys: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‘B’: Move the Ship Forward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‘S’: Stop the Ship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have attempted to design and implement “Moving Ship”. OpenGL supports enormous flexibility in the design and the use of OpenGL graphics programs. The presence of many built-in classes methods take care of much functionality and reduce the job of coding as well as makes the implementation simpler.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800">
                <a:latin typeface="Caveat"/>
                <a:ea typeface="Caveat"/>
                <a:cs typeface="Caveat"/>
                <a:sym typeface="Caveat"/>
              </a:rPr>
              <a:t>THANK YOU !! :) </a:t>
            </a:r>
            <a:endParaRPr b="1" sz="4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