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Hi Tech Polytechnic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Class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Savon</vt:lpstr>
      <vt:lpstr>Hi Tech Polytechnic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Polytechnic</dc:title>
  <dc:creator>User</dc:creator>
  <cp:lastModifiedBy>User</cp:lastModifiedBy>
  <cp:revision>1</cp:revision>
  <dcterms:created xsi:type="dcterms:W3CDTF">2021-05-20T05:45:44Z</dcterms:created>
  <dcterms:modified xsi:type="dcterms:W3CDTF">2021-05-20T05:46:43Z</dcterms:modified>
</cp:coreProperties>
</file>