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2a1a20ea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2a1a20ea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2a1a20ea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2a1a20ea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2a1a20ea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2a1a20ea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2a1a20ea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2a1a20ea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2a1a20ea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2a1a20ea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Anomalias de </a:t>
            </a:r>
            <a:r>
              <a:rPr lang="pt-BR"/>
              <a:t>temperatura</a:t>
            </a:r>
            <a:r>
              <a:rPr lang="pt-BR"/>
              <a:t> anuais*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6205925" y="4197250"/>
            <a:ext cx="26262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*</a:t>
            </a:r>
            <a:r>
              <a:rPr lang="pt-BR"/>
              <a:t>Contains modified Copernicus Climate Change Service information (2025) – with major processing by Our World in Data. “Annual temperature anomalies” [dataset]. Contains modified Copernicus Climate Change Service information, “ERA5 monthly averaged data on single levels from 1940 to present 2” [original data]. Retrieved June 27, 2025 from https://archive.ourworldindata.org/20250624-125417/grapher/annual-temperature-anomalies.html (archived on June 24, 2025).</a:t>
            </a:r>
            <a:endParaRPr/>
          </a:p>
        </p:txBody>
      </p:sp>
      <p:pic>
        <p:nvPicPr>
          <p:cNvPr id="56" name="Google Shape;56;p13" title="cap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45863"/>
            <a:ext cx="4419600" cy="2651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title="newplo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91588"/>
            <a:ext cx="4267200" cy="256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00" y="1102150"/>
            <a:ext cx="369570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5500" y="1102150"/>
            <a:ext cx="4991100" cy="293920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37400" y="640450"/>
            <a:ext cx="353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2"/>
                </a:solidFill>
              </a:rPr>
              <a:t>Aparência</a:t>
            </a:r>
            <a:r>
              <a:rPr lang="pt-BR" sz="900">
                <a:solidFill>
                  <a:schemeClr val="lt2"/>
                </a:solidFill>
              </a:rPr>
              <a:t> inicial do dataframe</a:t>
            </a:r>
            <a:endParaRPr sz="900">
              <a:solidFill>
                <a:schemeClr val="lt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23600" y="640450"/>
            <a:ext cx="353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2"/>
                </a:solidFill>
              </a:rPr>
              <a:t>Dataframe secundário com países de interesse</a:t>
            </a:r>
            <a:endParaRPr sz="9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 title="candletodo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10600"/>
            <a:ext cx="8839204" cy="2123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 title="candlealgun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8875"/>
            <a:ext cx="4165625" cy="249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 title="violin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0425" y="152400"/>
            <a:ext cx="4343000" cy="26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 title="timeseri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00" y="1408773"/>
            <a:ext cx="4156150" cy="249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 title="timeseriesdach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408775"/>
            <a:ext cx="4156143" cy="24936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4724400" y="1014200"/>
            <a:ext cx="417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2"/>
                </a:solidFill>
              </a:rPr>
              <a:t>Ruim para todos :)</a:t>
            </a:r>
            <a:endParaRPr sz="900">
              <a:solidFill>
                <a:schemeClr val="lt2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271525" y="1021450"/>
            <a:ext cx="417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2"/>
                </a:solidFill>
              </a:rPr>
              <a:t>Ruim para daltônicos :(</a:t>
            </a:r>
            <a:endParaRPr sz="9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 title="sta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688" y="646763"/>
            <a:ext cx="6416625" cy="384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 title="tendencia cnt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500" y="402401"/>
            <a:ext cx="3943650" cy="25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 title="tendenciageral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475" y="402399"/>
            <a:ext cx="3943650" cy="2598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500" y="3393350"/>
            <a:ext cx="3943650" cy="1354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6475" y="3270750"/>
            <a:ext cx="3943650" cy="15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