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13e0f43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13e0f43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13e0f43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13e0f43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13e0f43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13e0f43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13e0f43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13e0f43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13e0f43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13e0f43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13e0f431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13e0f431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13e0f43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13e0f43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0" y="1815788"/>
            <a:ext cx="24955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00" y="1232213"/>
            <a:ext cx="24955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2425" y="1232213"/>
            <a:ext cx="30575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2425" y="2246775"/>
            <a:ext cx="36099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464450"/>
            <a:ext cx="89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Problema: cadeia circular homogênea com defeito de mola no centro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00" y="836400"/>
            <a:ext cx="7079250" cy="39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32725" y="332725"/>
            <a:ext cx="39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 = 100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159325" y="574438"/>
            <a:ext cx="3979025" cy="399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4708675" y="574450"/>
            <a:ext cx="3979025" cy="399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200975" y="457200"/>
            <a:ext cx="4191374" cy="4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4572000" y="457200"/>
            <a:ext cx="4191374" cy="42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51" y="1020600"/>
            <a:ext cx="6519149" cy="36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2725" y="332725"/>
            <a:ext cx="39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 = 1000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00" y="2608850"/>
            <a:ext cx="587268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988" y="152400"/>
            <a:ext cx="587274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75" y="0"/>
            <a:ext cx="4700274" cy="257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68" y="2571750"/>
            <a:ext cx="470028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7049775" y="1233875"/>
            <a:ext cx="1670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654550" y="131725"/>
            <a:ext cx="15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10 bins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654550" y="2738025"/>
            <a:ext cx="15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5</a:t>
            </a:r>
            <a:r>
              <a:rPr lang="pt-BR" sz="1100">
                <a:solidFill>
                  <a:schemeClr val="dk2"/>
                </a:solidFill>
              </a:rPr>
              <a:t>0 bins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32725" y="332725"/>
            <a:ext cx="39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 = 10000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75" y="291700"/>
            <a:ext cx="5870926" cy="22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975" y="2661775"/>
            <a:ext cx="5818601" cy="22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