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0" r:id="rId10"/>
    <p:sldId id="278" r:id="rId11"/>
    <p:sldId id="263" r:id="rId12"/>
    <p:sldId id="271" r:id="rId13"/>
    <p:sldId id="259" r:id="rId14"/>
    <p:sldId id="261" r:id="rId15"/>
    <p:sldId id="266" r:id="rId16"/>
    <p:sldId id="267" r:id="rId17"/>
    <p:sldId id="268" r:id="rId18"/>
    <p:sldId id="269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174" y="-5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/>
              <a:t>the </a:t>
            </a:r>
            <a:r>
              <a:rPr lang="en-US" dirty="0" smtClean="0"/>
              <a:t>test 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:\Projekte\Hasso Plattner Institut\TEMPLATE_HPI_01_EXP\ppt\media\image4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82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 smtClean="0"/>
              <a:t>First text layer for running text. </a:t>
            </a:r>
          </a:p>
          <a:p>
            <a:pPr lvl="1"/>
            <a:r>
              <a:rPr lang="en-US" dirty="0" smtClean="0"/>
              <a:t>Second level for bullet points</a:t>
            </a:r>
          </a:p>
          <a:p>
            <a:pPr lvl="2"/>
            <a:r>
              <a:rPr lang="en-US" dirty="0" smtClean="0"/>
              <a:t>Third level for bullet points</a:t>
            </a:r>
          </a:p>
          <a:p>
            <a:pPr lvl="3"/>
            <a:r>
              <a:rPr lang="en-US" dirty="0" smtClean="0"/>
              <a:t>Fourth level for bullet points</a:t>
            </a:r>
          </a:p>
          <a:p>
            <a:pPr lvl="4"/>
            <a:r>
              <a:rPr lang="en-US" dirty="0" smtClean="0"/>
              <a:t>Fifth level for numberings</a:t>
            </a:r>
          </a:p>
          <a:p>
            <a:pPr lvl="5"/>
            <a:r>
              <a:rPr lang="en-US" dirty="0"/>
              <a:t>Sixth </a:t>
            </a:r>
            <a:r>
              <a:rPr lang="en-US" dirty="0" smtClean="0"/>
              <a:t>level for listings</a:t>
            </a:r>
          </a:p>
          <a:p>
            <a:pPr lvl="6"/>
            <a:r>
              <a:rPr lang="en-US" dirty="0" smtClean="0"/>
              <a:t>Seventh text layer </a:t>
            </a:r>
            <a:br>
              <a:rPr lang="en-US" dirty="0" smtClean="0"/>
            </a:br>
            <a:r>
              <a:rPr lang="en-US" dirty="0" smtClean="0"/>
              <a:t>for Core Messages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 smtClean="0"/>
              <a:t>In this template, we pre-formatted different text layers </a:t>
            </a:r>
            <a:br>
              <a:rPr lang="en-US" dirty="0" smtClean="0"/>
            </a:br>
            <a:r>
              <a:rPr lang="en-US" dirty="0" smtClean="0"/>
              <a:t>(as you can see on the right side).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don’t have to generate </a:t>
            </a:r>
            <a:br>
              <a:rPr lang="en-US" dirty="0" smtClean="0"/>
            </a:br>
            <a:r>
              <a:rPr lang="en-US" dirty="0" smtClean="0"/>
              <a:t>bullet points manually. </a:t>
            </a:r>
            <a:br>
              <a:rPr lang="en-US" dirty="0" smtClean="0"/>
            </a:br>
            <a:r>
              <a:rPr lang="en-US" b="1" dirty="0" smtClean="0"/>
              <a:t>By the way: Please avoid this!</a:t>
            </a:r>
          </a:p>
          <a:p>
            <a:r>
              <a:rPr lang="en-US" dirty="0" smtClean="0"/>
              <a:t>To change from one text layer</a:t>
            </a:r>
            <a:br>
              <a:rPr lang="en-US" dirty="0" smtClean="0"/>
            </a:br>
            <a:r>
              <a:rPr lang="en-US" dirty="0" smtClean="0"/>
              <a:t>to the next, use the </a:t>
            </a:r>
            <a:br>
              <a:rPr lang="en-US" dirty="0" smtClean="0"/>
            </a:br>
            <a:r>
              <a:rPr lang="en-US" dirty="0" smtClean="0"/>
              <a:t>Increase / Decrease List Level buttons:</a:t>
            </a:r>
          </a:p>
          <a:p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Footer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 smtClean="0"/>
              <a:t>You can insert or change </a:t>
            </a:r>
            <a:br>
              <a:rPr lang="en-GB" noProof="1" smtClean="0"/>
            </a:br>
            <a:r>
              <a:rPr lang="en-GB" noProof="1" smtClean="0"/>
              <a:t>your presentation‘s footer. </a:t>
            </a:r>
            <a:br>
              <a:rPr lang="en-GB" noProof="1" smtClean="0"/>
            </a:br>
            <a:r>
              <a:rPr lang="en-GB" noProof="1" smtClean="0"/>
              <a:t>Click on the Insert-tab | Header </a:t>
            </a:r>
            <a:br>
              <a:rPr lang="en-GB" noProof="1" smtClean="0"/>
            </a:br>
            <a:r>
              <a:rPr lang="en-GB" noProof="1" smtClean="0"/>
              <a:t>and Footer | After filling in your descriptions click on </a:t>
            </a:r>
            <a:r>
              <a:rPr lang="en-GB" b="1" noProof="1" smtClean="0"/>
              <a:t>Apply to All.</a:t>
            </a:r>
            <a:endParaRPr lang="en-GB" noProof="1" smtClean="0"/>
          </a:p>
          <a:p>
            <a:r>
              <a:rPr lang="en-GB" b="1" noProof="1" smtClean="0"/>
              <a:t/>
            </a:r>
            <a:br>
              <a:rPr lang="en-GB" b="1" noProof="1" smtClean="0"/>
            </a:br>
            <a:r>
              <a:rPr lang="en-GB" b="1" noProof="1" smtClean="0"/>
              <a:t>Descriptions:</a:t>
            </a:r>
          </a:p>
          <a:p>
            <a:pPr lvl="1"/>
            <a:r>
              <a:rPr lang="en-GB" noProof="1" smtClean="0"/>
              <a:t>Activate date and time and write in:</a:t>
            </a:r>
            <a:r>
              <a:rPr lang="en-US" i="1" dirty="0" smtClean="0"/>
              <a:t>Speaker, Job Description</a:t>
            </a:r>
          </a:p>
          <a:p>
            <a:pPr lvl="1"/>
            <a:r>
              <a:rPr lang="en-GB" noProof="1" smtClean="0"/>
              <a:t>Activate the slide number.</a:t>
            </a:r>
          </a:p>
          <a:p>
            <a:pPr lvl="1"/>
            <a:r>
              <a:rPr lang="en-GB" noProof="1" smtClean="0"/>
              <a:t>Activate the footer and write in:</a:t>
            </a:r>
            <a:br>
              <a:rPr lang="en-GB" noProof="1" smtClean="0"/>
            </a:br>
            <a:r>
              <a:rPr lang="en-US" i="1" dirty="0" smtClean="0"/>
              <a:t>Presentation Title</a:t>
            </a:r>
            <a:br>
              <a:rPr lang="en-US" i="1" dirty="0" smtClean="0"/>
            </a:br>
            <a:endParaRPr lang="en-US" i="1" dirty="0" smtClean="0"/>
          </a:p>
          <a:p>
            <a:r>
              <a:rPr lang="de-DE" b="1" dirty="0" err="1" smtClean="0">
                <a:solidFill>
                  <a:schemeClr val="accent1"/>
                </a:solidFill>
              </a:rPr>
              <a:t>Don‘t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use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template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br>
              <a:rPr lang="de-DE" b="1" dirty="0" smtClean="0">
                <a:solidFill>
                  <a:schemeClr val="accent1"/>
                </a:solidFill>
              </a:rPr>
            </a:br>
            <a:r>
              <a:rPr lang="de-DE" b="1" dirty="0" err="1" smtClean="0">
                <a:solidFill>
                  <a:schemeClr val="accent1"/>
                </a:solidFill>
              </a:rPr>
              <a:t>without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the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complete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footer</a:t>
            </a:r>
            <a:r>
              <a:rPr lang="de-DE" b="1" dirty="0" smtClean="0">
                <a:solidFill>
                  <a:schemeClr val="accent1"/>
                </a:solidFill>
              </a:rPr>
              <a:t>.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Drawing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enable your guide-lines to align objects on the slide </a:t>
            </a:r>
            <a:r>
              <a:rPr lang="en-US" b="1" noProof="1" smtClean="0"/>
              <a:t>(View | Show | Select the option „Guides“)</a:t>
            </a:r>
          </a:p>
          <a:p>
            <a:r>
              <a:rPr lang="en-US" noProof="1" smtClean="0"/>
              <a:t>Or hit the right mouse button outside </a:t>
            </a:r>
            <a:br>
              <a:rPr lang="en-US" noProof="1" smtClean="0"/>
            </a:br>
            <a:r>
              <a:rPr lang="en-US" noProof="1" smtClean="0"/>
              <a:t>the slide and go at </a:t>
            </a:r>
            <a:br>
              <a:rPr lang="en-US" noProof="1" smtClean="0"/>
            </a:br>
            <a:r>
              <a:rPr lang="en-US" noProof="1" smtClean="0"/>
              <a:t>„Grid and Guides…“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Explanations</a:t>
            </a:r>
            <a:br>
              <a:rPr lang="en-US" dirty="0" smtClean="0"/>
            </a:br>
            <a:r>
              <a:rPr lang="en-US" dirty="0" smtClean="0"/>
              <a:t>- Slide layouts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 smtClean="0"/>
              <a:t>You can choose between different </a:t>
            </a:r>
            <a:br>
              <a:rPr lang="en-US" noProof="1" smtClean="0"/>
            </a:br>
            <a:r>
              <a:rPr lang="en-US" noProof="1" smtClean="0"/>
              <a:t>slide layouts. </a:t>
            </a:r>
            <a:br>
              <a:rPr lang="en-US" noProof="1" smtClean="0"/>
            </a:br>
            <a:r>
              <a:rPr lang="en-US" noProof="1" smtClean="0"/>
              <a:t>These pre-defined layouts gives you the oportunity to use text and visualisations just the right way.</a:t>
            </a:r>
          </a:p>
          <a:p>
            <a:endParaRPr lang="en-US" noProof="1" smtClean="0"/>
          </a:p>
          <a:p>
            <a:r>
              <a:rPr lang="en-US" b="1" noProof="1" smtClean="0"/>
              <a:t>To use these layouts:</a:t>
            </a:r>
          </a:p>
          <a:p>
            <a:r>
              <a:rPr lang="en-US" noProof="1" smtClean="0"/>
              <a:t>Click on the Home-tab | New Slide or Layout | and choose one out of the layouts</a:t>
            </a:r>
          </a:p>
          <a:p>
            <a:r>
              <a:rPr lang="de-DE" noProof="1" smtClean="0"/>
              <a:t/>
            </a:r>
            <a:br>
              <a:rPr lang="de-DE" noProof="1" smtClean="0"/>
            </a:br>
            <a:r>
              <a:rPr lang="de-DE" noProof="1" smtClean="0"/>
              <a:t>Click „Reset“ to reset to the predefined slide layout.</a:t>
            </a:r>
            <a:endParaRPr lang="en-US" noProof="1" smtClean="0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</a:t>
            </a:r>
            <a:r>
              <a:rPr lang="en-US" dirty="0" smtClean="0"/>
              <a:t>security analytics areas</a:t>
            </a:r>
            <a:r>
              <a:rPr lang="en-US" dirty="0" smtClean="0"/>
              <a:t>: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 absence of data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/>
              <a:t>A </a:t>
            </a:r>
            <a:r>
              <a:rPr lang="en-US" b="1" dirty="0" err="1"/>
              <a:t>testbed</a:t>
            </a:r>
            <a:r>
              <a:rPr lang="en-US" b="1" dirty="0"/>
              <a:t> for preparing data to </a:t>
            </a:r>
            <a:r>
              <a:rPr lang="en-US" b="1" dirty="0" smtClean="0"/>
              <a:t>analytics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  <a:endParaRPr lang="de-DE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</a:t>
            </a:r>
            <a:r>
              <a:rPr lang="en-US" dirty="0" smtClean="0"/>
              <a:t>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8" y="1075905"/>
            <a:ext cx="447806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HPI\HPI-git\Research School\Retreat\Fall 2014\retreat draft 4\simulator_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19536"/>
            <a:ext cx="4472423" cy="162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421</Words>
  <Application>Microsoft Office PowerPoint</Application>
  <PresentationFormat>On-screen Show (16:9)</PresentationFormat>
  <Paragraphs>126</Paragraphs>
  <Slides>18</Slides>
  <Notes>12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Aragats Amirkhanyan Retreat 16-17 October</vt:lpstr>
      <vt:lpstr>Testbed Automation for Network Security and Security Analytics</vt:lpstr>
      <vt:lpstr>Motivation</vt:lpstr>
      <vt:lpstr>Agenda</vt:lpstr>
      <vt:lpstr>A testbed for preparing data to analytics - Architecture</vt:lpstr>
      <vt:lpstr>User behavior - Normal scenario</vt:lpstr>
      <vt:lpstr>User behavior - Normal scenario</vt:lpstr>
      <vt:lpstr>User behavior - Implementation </vt:lpstr>
      <vt:lpstr>User behavior - Implementation </vt:lpstr>
      <vt:lpstr>PowerPoint Presentation</vt:lpstr>
      <vt:lpstr>Conclusion and Future Work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145</cp:revision>
  <cp:lastPrinted>2014-05-07T12:19:03Z</cp:lastPrinted>
  <dcterms:created xsi:type="dcterms:W3CDTF">2014-09-12T12:47:22Z</dcterms:created>
  <dcterms:modified xsi:type="dcterms:W3CDTF">2014-09-22T11:15:35Z</dcterms:modified>
</cp:coreProperties>
</file>