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0" r:id="rId3"/>
    <p:sldId id="262" r:id="rId4"/>
    <p:sldId id="274" r:id="rId5"/>
    <p:sldId id="275" r:id="rId6"/>
    <p:sldId id="276" r:id="rId7"/>
    <p:sldId id="279" r:id="rId8"/>
    <p:sldId id="277" r:id="rId9"/>
    <p:sldId id="281" r:id="rId10"/>
    <p:sldId id="280" r:id="rId11"/>
    <p:sldId id="278" r:id="rId12"/>
    <p:sldId id="263" r:id="rId13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64" d="100"/>
          <a:sy n="164" d="100"/>
        </p:scale>
        <p:origin x="-36" y="-5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 smtClean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654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871662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 2 lines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887786" y="3958431"/>
            <a:ext cx="4892676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</a:t>
            </a:r>
            <a:br>
              <a:rPr lang="en-US" dirty="0" smtClean="0"/>
            </a:br>
            <a:r>
              <a:rPr lang="en-US" dirty="0" smtClean="0"/>
              <a:t>Job Description</a:t>
            </a:r>
            <a:br>
              <a:rPr lang="en-US" dirty="0" smtClean="0"/>
            </a:br>
            <a:r>
              <a:rPr lang="en-US" dirty="0" smtClean="0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 smtClean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11"/>
          <p:cNvGrpSpPr>
            <a:grpSpLocks noChangeAspect="1"/>
          </p:cNvGrpSpPr>
          <p:nvPr userDrawn="1"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 smtClean="0"/>
              <a:t>Insert </a:t>
            </a:r>
            <a:r>
              <a:rPr lang="de-DE" dirty="0" err="1" smtClean="0"/>
              <a:t>picture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 smtClean="0"/>
              <a:t>   </a:t>
            </a:r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25200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Presentationtitle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to maximum</a:t>
            </a:r>
            <a:br>
              <a:rPr lang="en-US" dirty="0" smtClean="0"/>
            </a:br>
            <a:r>
              <a:rPr lang="en-US" dirty="0" smtClean="0"/>
              <a:t>2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180000" indent="-180000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360000" indent="-180975">
              <a:buFont typeface="Arial" panose="020B0604020202020204" pitchFamily="34" charset="0"/>
              <a:buChar char="□"/>
              <a:defRPr/>
            </a:lvl2pPr>
            <a:lvl3pPr marL="540000" indent="-180000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144000" rIns="0" bIns="0" rtlCol="0" anchor="t" anchorCtr="0">
            <a:noAutofit/>
          </a:bodyPr>
          <a:lstStyle/>
          <a:p>
            <a:r>
              <a:rPr lang="de-DE" dirty="0" smtClean="0"/>
              <a:t>Write </a:t>
            </a:r>
            <a:r>
              <a:rPr lang="de-DE" dirty="0" err="1" smtClean="0"/>
              <a:t>your</a:t>
            </a:r>
            <a:r>
              <a:rPr lang="de-DE" dirty="0" smtClean="0"/>
              <a:t> title</a:t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de-DE" dirty="0" err="1" smtClean="0"/>
              <a:t>maximum</a:t>
            </a:r>
            <a:r>
              <a:rPr lang="de-DE" dirty="0" smtClean="0"/>
              <a:t> 2 </a:t>
            </a:r>
            <a:r>
              <a:rPr lang="de-DE" dirty="0" err="1" smtClean="0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Chart </a:t>
            </a:r>
            <a:fld id="{91D913BA-B0D8-4B51-9328-DFAA0B37030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ts val="2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ts val="21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Testbed</a:t>
            </a:r>
            <a:r>
              <a:rPr lang="en-US" dirty="0"/>
              <a:t> Automation for Network Security and Security Analytics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  <a:endParaRPr lang="de-DE" kern="0" dirty="0" smtClean="0"/>
          </a:p>
          <a:p>
            <a:r>
              <a:rPr lang="de-DE" dirty="0" smtClean="0"/>
              <a:t>Hasso </a:t>
            </a:r>
            <a:r>
              <a:rPr lang="de-DE" dirty="0"/>
              <a:t>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- </a:t>
            </a:r>
            <a:r>
              <a:rPr lang="de-DE" dirty="0" err="1" smtClean="0"/>
              <a:t>Results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4\active_directory_logs_resul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511778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247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</a:t>
            </a:r>
            <a:r>
              <a:rPr lang="en-US" dirty="0" smtClean="0"/>
              <a:t>a test </a:t>
            </a:r>
            <a:r>
              <a:rPr lang="en-US" dirty="0" smtClean="0"/>
              <a:t>network of enterprise or campus level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Experiment simulation </a:t>
            </a:r>
            <a:r>
              <a:rPr lang="en-US" dirty="0" smtClean="0"/>
              <a:t>with large amount of users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Experiment simulation with random user behavior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76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fcheng\Downloads\HPI_Hauptgebaeude_Nacht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/>
          <a:srcRect t="4876" b="487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Aragats Amirkhanyan</a:t>
            </a:r>
          </a:p>
          <a:p>
            <a:r>
              <a:rPr lang="de-DE" kern="0" dirty="0"/>
              <a:t>Internet-Technologies </a:t>
            </a:r>
            <a:r>
              <a:rPr lang="de-DE" kern="0" dirty="0" err="1"/>
              <a:t>and</a:t>
            </a:r>
            <a:r>
              <a:rPr lang="de-DE" kern="0" dirty="0"/>
              <a:t> Systems </a:t>
            </a:r>
          </a:p>
          <a:p>
            <a:r>
              <a:rPr lang="de-DE" dirty="0"/>
              <a:t>Hasso Plattner Institute</a:t>
            </a:r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itle 61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6158" name="Text Placeholder 615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issues for </a:t>
            </a:r>
            <a:r>
              <a:rPr lang="en-US" dirty="0" smtClean="0"/>
              <a:t>research </a:t>
            </a:r>
            <a:r>
              <a:rPr lang="en-US" dirty="0"/>
              <a:t>in </a:t>
            </a:r>
            <a:r>
              <a:rPr lang="en-US" dirty="0" smtClean="0"/>
              <a:t>network security and security analytics areas: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Data</a:t>
            </a: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 smtClean="0"/>
              <a:t>network environment              			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163" name="Slide Number Placeholder 6162"/>
          <p:cNvSpPr>
            <a:spLocks noGrp="1"/>
          </p:cNvSpPr>
          <p:nvPr>
            <p:ph type="sldNum" sz="quarter" idx="16"/>
          </p:nvPr>
        </p:nvSpPr>
        <p:spPr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2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de-DE" dirty="0" err="1" smtClean="0"/>
              <a:t>Aragatgs</a:t>
            </a:r>
            <a:r>
              <a:rPr lang="de-DE" dirty="0" smtClean="0"/>
              <a:t> Amirkhanyan, 17.10.2014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Automation for Network Security and Security Analytics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 bwMode="gray">
          <a:xfrm>
            <a:off x="3347864" y="1851670"/>
            <a:ext cx="360536" cy="504056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 bwMode="gray">
          <a:xfrm>
            <a:off x="3779912" y="1995686"/>
            <a:ext cx="720080" cy="1800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 err="1" smtClean="0"/>
              <a:t>Testbed</a:t>
            </a:r>
            <a:endParaRPr lang="de-DE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7852273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</a:p>
          <a:p>
            <a:r>
              <a:rPr lang="en-US" b="1" dirty="0"/>
              <a:t>A </a:t>
            </a:r>
            <a:r>
              <a:rPr lang="en-US" b="1" dirty="0" err="1"/>
              <a:t>testbed</a:t>
            </a:r>
            <a:r>
              <a:rPr lang="en-US" b="1" dirty="0"/>
              <a:t> for preparing data to </a:t>
            </a:r>
            <a:r>
              <a:rPr lang="en-US" b="1" dirty="0" smtClean="0"/>
              <a:t>analytics</a:t>
            </a:r>
          </a:p>
          <a:p>
            <a:pPr lvl="1"/>
            <a:r>
              <a:rPr lang="en-US" dirty="0" smtClean="0"/>
              <a:t>Architecture</a:t>
            </a:r>
          </a:p>
          <a:p>
            <a:pPr lvl="1"/>
            <a:r>
              <a:rPr lang="en-US" dirty="0" smtClean="0"/>
              <a:t>User behavior - Normal scenario</a:t>
            </a:r>
          </a:p>
          <a:p>
            <a:pPr lvl="1"/>
            <a:r>
              <a:rPr lang="en-US" dirty="0"/>
              <a:t>User behavior - Abnormal </a:t>
            </a:r>
            <a:r>
              <a:rPr lang="en-US" dirty="0" smtClean="0"/>
              <a:t>scenario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Results</a:t>
            </a:r>
            <a:endParaRPr lang="de-DE" dirty="0" smtClean="0"/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</a:t>
            </a:r>
            <a:r>
              <a:rPr lang="en-US" dirty="0" smtClean="0"/>
              <a:t>analytics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- </a:t>
            </a:r>
            <a:r>
              <a:rPr lang="en-US" dirty="0" smtClean="0"/>
              <a:t>Architecture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Description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4 client computers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Domain </a:t>
            </a:r>
            <a:r>
              <a:rPr lang="en-US" dirty="0"/>
              <a:t>controller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Wiki </a:t>
            </a:r>
            <a:r>
              <a:rPr lang="en-US" dirty="0"/>
              <a:t>server </a:t>
            </a:r>
            <a:endParaRPr lang="en-US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Database server</a:t>
            </a:r>
          </a:p>
          <a:p>
            <a:pPr>
              <a:buClr>
                <a:schemeClr val="accent1"/>
              </a:buClr>
            </a:pPr>
            <a:r>
              <a:rPr lang="de-DE" dirty="0"/>
              <a:t>Users</a:t>
            </a:r>
            <a:r>
              <a:rPr lang="de-DE" dirty="0" smtClean="0"/>
              <a:t>: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Ivanov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smtClean="0"/>
              <a:t>Petrov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 err="1" smtClean="0"/>
              <a:t>Smirnov</a:t>
            </a:r>
            <a:endParaRPr lang="de-DE" dirty="0" smtClean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dirty="0"/>
              <a:t>Admin</a:t>
            </a:r>
          </a:p>
          <a:p>
            <a:r>
              <a:rPr lang="de-DE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1187181"/>
            <a:ext cx="3349625" cy="233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7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</a:t>
            </a:r>
            <a:r>
              <a:rPr lang="de-DE" dirty="0" smtClean="0"/>
              <a:t>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  <p:pic>
        <p:nvPicPr>
          <p:cNvPr id="2050" name="Picture 2" descr="C:\HPI\HPI-git\Research School\Retreat\Fall 2014\retreat draft - version 2\scenario_norm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512" y="1237439"/>
            <a:ext cx="4701664" cy="356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928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behavior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Normal scenario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6</a:t>
            </a:fld>
            <a:endParaRPr lang="en-US" b="1" dirty="0"/>
          </a:p>
        </p:txBody>
      </p:sp>
      <p:pic>
        <p:nvPicPr>
          <p:cNvPr id="3074" name="Picture 2" descr="C:\HPI\HPI-git\Research School\Retreat\Fall 2014\retreat draft - version 2\scenario_abnorm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454" y="1239839"/>
            <a:ext cx="5575770" cy="356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1285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7</a:t>
            </a:fld>
            <a:endParaRPr lang="en-US" b="1" dirty="0"/>
          </a:p>
        </p:txBody>
      </p:sp>
      <p:pic>
        <p:nvPicPr>
          <p:cNvPr id="1027" name="Picture 3" descr="C:\HPI\HPI-git\Research School\Retreat\Fall 2014\retreat draft 4\simulator_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23145"/>
            <a:ext cx="6981252" cy="3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0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 smtClean="0"/>
              <a:t>Implementation</a:t>
            </a:r>
            <a:br>
              <a:rPr lang="en-US" dirty="0" smtClean="0"/>
            </a:b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FutureSOC</a:t>
            </a:r>
            <a:r>
              <a:rPr lang="en-US" dirty="0"/>
              <a:t> </a:t>
            </a:r>
            <a:r>
              <a:rPr lang="en-US" dirty="0" err="1"/>
              <a:t>ESXi</a:t>
            </a:r>
            <a:r>
              <a:rPr lang="en-US" dirty="0"/>
              <a:t> </a:t>
            </a:r>
            <a:r>
              <a:rPr lang="en-US" dirty="0" smtClean="0"/>
              <a:t>server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VNC protocol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Python programming language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 smtClean="0"/>
              <a:t>Vncdotool</a:t>
            </a:r>
            <a:r>
              <a:rPr lang="en-US" dirty="0" smtClean="0"/>
              <a:t> library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CSV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 smtClean="0"/>
              <a:t>Chart </a:t>
            </a:r>
            <a:fld id="{91D913BA-B0D8-4B51-9328-DFAA0B370309}" type="slidenum">
              <a:rPr lang="en-US" b="1" smtClean="0"/>
              <a:pPr/>
              <a:t>8</a:t>
            </a:fld>
            <a:endParaRPr lang="en-US" b="1" dirty="0"/>
          </a:p>
        </p:txBody>
      </p:sp>
      <p:pic>
        <p:nvPicPr>
          <p:cNvPr id="4099" name="Picture 3" descr="C:\HPI\HPI-git\Research School\Retreat\Fall 2014\retreat draft - version 2\scenario_relation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6" y="1234988"/>
            <a:ext cx="3370712" cy="232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302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testbed</a:t>
            </a:r>
            <a:r>
              <a:rPr lang="en-US" dirty="0"/>
              <a:t> for preparing data to analytics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- </a:t>
            </a:r>
            <a:r>
              <a:rPr lang="en-US" dirty="0"/>
              <a:t>Implementation</a:t>
            </a:r>
            <a:br>
              <a:rPr lang="en-US" dirty="0"/>
            </a:b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smtClean="0"/>
              <a:t>Aragatgs Amirkhanyan, 17.10.2014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Testbed Automation for Network Security and Security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smtClean="0"/>
              <a:t>Chart </a:t>
            </a:r>
            <a:fld id="{91D913BA-B0D8-4B51-9328-DFAA0B370309}" type="slidenum">
              <a:rPr lang="en-US" b="1" smtClean="0"/>
              <a:pPr/>
              <a:t>9</a:t>
            </a:fld>
            <a:endParaRPr lang="en-US" b="1" dirty="0"/>
          </a:p>
        </p:txBody>
      </p:sp>
      <p:pic>
        <p:nvPicPr>
          <p:cNvPr id="2051" name="Picture 3" descr="C:\HPI\HPI-git\Research School\Retreat\Fall 2014\retreat draft 4\simulator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38" y="2067694"/>
            <a:ext cx="5142051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261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b6f9ffa39fde46321999f7d10a10dca1efebed"/>
  <p:tag name="ISPRING_RESOURCE_PATHS_HASH_2" val="1d4ea8cdf0e6aa9b2a4f9839c58a1f77b5ed36"/>
</p:tagLst>
</file>

<file path=ppt/theme/theme1.xml><?xml version="1.0" encoding="utf-8"?>
<a:theme xmlns:a="http://schemas.openxmlformats.org/drawingml/2006/main" name="Aragats Amirkhanyan Retreat 16-17 October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Aragats Amirkhanyan Retreat 16-17 October</Template>
  <TotalTime>0</TotalTime>
  <Words>302</Words>
  <Application>Microsoft Office PowerPoint</Application>
  <PresentationFormat>On-screen Show (16:9)</PresentationFormat>
  <Paragraphs>84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Aragats Amirkhanyan Retreat 16-17 October</vt:lpstr>
      <vt:lpstr>Testbed Automation for Network Security and Security Analytics</vt:lpstr>
      <vt:lpstr>Motivation</vt:lpstr>
      <vt:lpstr>Agenda</vt:lpstr>
      <vt:lpstr>A testbed for preparing data to analytics - Architecture</vt:lpstr>
      <vt:lpstr>User behavior - Normal scenario</vt:lpstr>
      <vt:lpstr>User behavior - Normal scenario</vt:lpstr>
      <vt:lpstr>A testbed for preparing data to analytics - Implementation </vt:lpstr>
      <vt:lpstr>A testbed for preparing data to analytics - Implementation </vt:lpstr>
      <vt:lpstr>A testbed for preparing data to analytics - Implementation </vt:lpstr>
      <vt:lpstr>A testbed for preparing data to analytics - Results </vt:lpstr>
      <vt:lpstr>Conclusion and Future Work</vt:lpstr>
      <vt:lpstr>Thank you  for your attention!</vt:lpstr>
    </vt:vector>
  </TitlesOfParts>
  <Company>Hasso-Plattner-Institut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Amirkhanyan, Aragats</dc:creator>
  <cp:lastModifiedBy>Amirkhanyan, Aragats</cp:lastModifiedBy>
  <cp:revision>164</cp:revision>
  <cp:lastPrinted>2014-05-07T12:19:03Z</cp:lastPrinted>
  <dcterms:created xsi:type="dcterms:W3CDTF">2014-09-12T12:47:22Z</dcterms:created>
  <dcterms:modified xsi:type="dcterms:W3CDTF">2014-09-24T12:04:08Z</dcterms:modified>
</cp:coreProperties>
</file>