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775450" cy="9906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504" y="-3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899"/>
        <p:guide orient="horz" pos="2752"/>
        <p:guide orient="horz" pos="3046"/>
        <p:guide orient="horz" pos="467"/>
        <p:guide orient="horz" pos="5724"/>
        <p:guide orient="horz" pos="614"/>
        <p:guide pos="543"/>
        <p:guide pos="4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02786" y="837720"/>
            <a:ext cx="5758136" cy="3661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00075" y="958850"/>
            <a:ext cx="6040438" cy="3398838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62616" y="4818790"/>
            <a:ext cx="3428503" cy="4250719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454845" y="535012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454845" y="588147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454845" y="641281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454845" y="694415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454845" y="747549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454845" y="800683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454845" y="853817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454845" y="906950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59125"/>
            <a:ext cx="45169" cy="3409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368271"/>
            <a:ext cx="45169" cy="471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 smtClean="0"/>
              <a:t>test 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Large </a:t>
            </a:r>
            <a:r>
              <a:rPr lang="en-US" dirty="0" smtClean="0"/>
              <a:t>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mtClean="0"/>
              <a:t>Random </a:t>
            </a:r>
            <a:r>
              <a:rPr lang="en-US" dirty="0" smtClean="0"/>
              <a:t>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 smtClean="0"/>
              <a:t>Preparing </a:t>
            </a:r>
            <a:r>
              <a:rPr lang="en-US" b="1" dirty="0" err="1"/>
              <a:t>testbed</a:t>
            </a:r>
            <a:r>
              <a:rPr lang="en-US" b="1" dirty="0"/>
              <a:t> data to analytics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Network architecture</a:t>
            </a:r>
            <a:endParaRPr lang="en-US" dirty="0" smtClean="0"/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smtClean="0"/>
              <a:t>Network a</a:t>
            </a:r>
            <a:r>
              <a:rPr lang="en-US" dirty="0" err="1" smtClean="0"/>
              <a:t>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8986"/>
              </p:ext>
            </p:extLst>
          </p:nvPr>
        </p:nvGraphicFramePr>
        <p:xfrm>
          <a:off x="358776" y="1239839"/>
          <a:ext cx="6877048" cy="356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4"/>
                <a:gridCol w="3438524"/>
              </a:tblGrid>
              <a:tr h="51216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Command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log on window 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-alt-del', 'alt-w',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de-DE" sz="14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985468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username, password and press the enter key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540418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Log</a:t>
                      </a:r>
                      <a:r>
                        <a:rPr lang="en-US" sz="1400" u="none" baseline="0" dirty="0" smtClean="0"/>
                        <a:t> off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lsuper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-r', ':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/l /f',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Run the </a:t>
                      </a:r>
                      <a:r>
                        <a:rPr lang="en-US" sz="1400" u="none" dirty="0" err="1" smtClean="0"/>
                        <a:t>powershell</a:t>
                      </a:r>
                      <a:r>
                        <a:rPr lang="en-US" sz="1400" u="none" dirty="0" smtClean="0"/>
                        <a:t> script to open the RDP connection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['cd /',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rdp.ps1]</a:t>
                      </a:r>
                      <a:endParaRPr lang="de-DE" sz="14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356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Preparing testbed data to analytics - Network architecture</vt:lpstr>
      <vt:lpstr>User behavior - Normal scenario</vt:lpstr>
      <vt:lpstr>User behavior - Normal scenario</vt:lpstr>
      <vt:lpstr>Preparing testbed data to analytics  - Implementation </vt:lpstr>
      <vt:lpstr>Preparing testbed data to analytics - Implementation </vt:lpstr>
      <vt:lpstr>Preparing testbed data to analytics - Implementation </vt:lpstr>
      <vt:lpstr>Preparing testbed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187</cp:revision>
  <cp:lastPrinted>2014-09-24T16:20:08Z</cp:lastPrinted>
  <dcterms:created xsi:type="dcterms:W3CDTF">2014-09-12T12:47:22Z</dcterms:created>
  <dcterms:modified xsi:type="dcterms:W3CDTF">2014-09-25T15:58:42Z</dcterms:modified>
</cp:coreProperties>
</file>