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47288"/>
              </p:ext>
            </p:extLst>
          </p:nvPr>
        </p:nvGraphicFramePr>
        <p:xfrm>
          <a:off x="7164288" y="3429000"/>
          <a:ext cx="16561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57953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Computers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276417">
                <a:tc>
                  <a:txBody>
                    <a:bodyPr/>
                    <a:lstStyle/>
                    <a:p>
                      <a:r>
                        <a:rPr lang="en-US" dirty="0" smtClean="0"/>
                        <a:t>Host_password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2327"/>
              </p:ext>
            </p:extLst>
          </p:nvPr>
        </p:nvGraphicFramePr>
        <p:xfrm>
          <a:off x="323528" y="3429000"/>
          <a:ext cx="18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0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Inner-scenarios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94377"/>
              </p:ext>
            </p:extLst>
          </p:nvPr>
        </p:nvGraphicFramePr>
        <p:xfrm>
          <a:off x="3491880" y="116633"/>
          <a:ext cx="1872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Inner_scenario_id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123728" y="2492896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088" y="1052736"/>
            <a:ext cx="180020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80" y="548680"/>
            <a:ext cx="4472880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600182" y="3779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FutureSOC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15144" y="2176411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Testbed environment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54849" y="18448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339480" y="256490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354849" y="328498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275856" y="3573599"/>
            <a:ext cx="9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VNC port</a:t>
            </a:r>
            <a:endParaRPr lang="de-DE" sz="1100" dirty="0"/>
          </a:p>
        </p:txBody>
      </p: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1827312" y="1268760"/>
            <a:ext cx="1520552" cy="109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 flipV="1">
            <a:off x="1827312" y="1988840"/>
            <a:ext cx="1527537" cy="37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827312" y="2361077"/>
            <a:ext cx="1512168" cy="347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1827312" y="2361077"/>
            <a:ext cx="1527537" cy="106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1528" y="113577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1528" y="185585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1528" y="2564904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28" y="3290500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98865" y="1268760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91880" y="1994795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83496" y="2709359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4933" y="3414324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8184" y="1531821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 server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2210380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3007985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controller</a:t>
            </a:r>
            <a:endParaRPr lang="de-DE" sz="1200" dirty="0"/>
          </a:p>
        </p:txBody>
      </p:sp>
      <p:cxnSp>
        <p:nvCxnSpPr>
          <p:cNvPr id="53" name="Straight Arrow Connector 52"/>
          <p:cNvCxnSpPr>
            <a:stCxn id="28" idx="3"/>
            <a:endCxn id="38" idx="1"/>
          </p:cNvCxnSpPr>
          <p:nvPr/>
        </p:nvCxnSpPr>
        <p:spPr>
          <a:xfrm>
            <a:off x="4987280" y="1274277"/>
            <a:ext cx="124090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3"/>
            <a:endCxn id="42" idx="1"/>
          </p:cNvCxnSpPr>
          <p:nvPr/>
        </p:nvCxnSpPr>
        <p:spPr>
          <a:xfrm>
            <a:off x="4987280" y="1994357"/>
            <a:ext cx="1240904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3"/>
            <a:endCxn id="38" idx="1"/>
          </p:cNvCxnSpPr>
          <p:nvPr/>
        </p:nvCxnSpPr>
        <p:spPr>
          <a:xfrm flipV="1">
            <a:off x="4987280" y="1670321"/>
            <a:ext cx="12409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3"/>
          </p:cNvCxnSpPr>
          <p:nvPr/>
        </p:nvCxnSpPr>
        <p:spPr>
          <a:xfrm flipV="1">
            <a:off x="4987280" y="1670322"/>
            <a:ext cx="1240904" cy="103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 flipV="1">
            <a:off x="4987280" y="3146485"/>
            <a:ext cx="1240904" cy="28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36096" y="1052736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5436096" y="10029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51349" y="1141429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2151349" y="1091623"/>
            <a:ext cx="4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627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Amirkhanyan, Aragats</dc:creator>
  <cp:lastModifiedBy>Amirkhanyan, Aragats</cp:lastModifiedBy>
  <cp:revision>42</cp:revision>
  <dcterms:created xsi:type="dcterms:W3CDTF">2014-09-01T09:59:01Z</dcterms:created>
  <dcterms:modified xsi:type="dcterms:W3CDTF">2014-09-19T15:32:51Z</dcterms:modified>
</cp:coreProperties>
</file>