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272" y="-1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7007B-AE2D-44C1-A622-3C80783AE921}" type="datetimeFigureOut">
              <a:rPr lang="de-DE" smtClean="0"/>
              <a:t>17.11.2014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EAEE4-45CC-42B9-8C90-CAF08A9DA6C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3719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7007B-AE2D-44C1-A622-3C80783AE921}" type="datetimeFigureOut">
              <a:rPr lang="de-DE" smtClean="0"/>
              <a:t>17.11.2014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EAEE4-45CC-42B9-8C90-CAF08A9DA6C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8290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7007B-AE2D-44C1-A622-3C80783AE921}" type="datetimeFigureOut">
              <a:rPr lang="de-DE" smtClean="0"/>
              <a:t>17.11.2014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EAEE4-45CC-42B9-8C90-CAF08A9DA6C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4065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7007B-AE2D-44C1-A622-3C80783AE921}" type="datetimeFigureOut">
              <a:rPr lang="de-DE" smtClean="0"/>
              <a:t>17.11.2014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EAEE4-45CC-42B9-8C90-CAF08A9DA6C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8708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7007B-AE2D-44C1-A622-3C80783AE921}" type="datetimeFigureOut">
              <a:rPr lang="de-DE" smtClean="0"/>
              <a:t>17.11.2014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EAEE4-45CC-42B9-8C90-CAF08A9DA6C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6829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7007B-AE2D-44C1-A622-3C80783AE921}" type="datetimeFigureOut">
              <a:rPr lang="de-DE" smtClean="0"/>
              <a:t>17.11.2014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EAEE4-45CC-42B9-8C90-CAF08A9DA6C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9718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7007B-AE2D-44C1-A622-3C80783AE921}" type="datetimeFigureOut">
              <a:rPr lang="de-DE" smtClean="0"/>
              <a:t>17.11.2014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EAEE4-45CC-42B9-8C90-CAF08A9DA6C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9707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7007B-AE2D-44C1-A622-3C80783AE921}" type="datetimeFigureOut">
              <a:rPr lang="de-DE" smtClean="0"/>
              <a:t>17.11.2014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EAEE4-45CC-42B9-8C90-CAF08A9DA6C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8954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7007B-AE2D-44C1-A622-3C80783AE921}" type="datetimeFigureOut">
              <a:rPr lang="de-DE" smtClean="0"/>
              <a:t>17.11.2014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EAEE4-45CC-42B9-8C90-CAF08A9DA6C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7506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7007B-AE2D-44C1-A622-3C80783AE921}" type="datetimeFigureOut">
              <a:rPr lang="de-DE" smtClean="0"/>
              <a:t>17.11.2014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EAEE4-45CC-42B9-8C90-CAF08A9DA6C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198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7007B-AE2D-44C1-A622-3C80783AE921}" type="datetimeFigureOut">
              <a:rPr lang="de-DE" smtClean="0"/>
              <a:t>17.11.2014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EAEE4-45CC-42B9-8C90-CAF08A9DA6C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5776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17007B-AE2D-44C1-A622-3C80783AE921}" type="datetimeFigureOut">
              <a:rPr lang="de-DE" smtClean="0"/>
              <a:t>17.11.2014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5EAEE4-45CC-42B9-8C90-CAF08A9DA6C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2507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6247288"/>
              </p:ext>
            </p:extLst>
          </p:nvPr>
        </p:nvGraphicFramePr>
        <p:xfrm>
          <a:off x="7164288" y="3429000"/>
          <a:ext cx="1656184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/>
              </a:tblGrid>
              <a:tr h="157953">
                <a:tc>
                  <a:txBody>
                    <a:bodyPr/>
                    <a:lstStyle/>
                    <a:p>
                      <a:r>
                        <a:rPr lang="de-DE" sz="1800" kern="1200" dirty="0" smtClean="0">
                          <a:effectLst/>
                        </a:rPr>
                        <a:t>Computers</a:t>
                      </a:r>
                      <a:endParaRPr lang="de-DE" dirty="0"/>
                    </a:p>
                  </a:txBody>
                  <a:tcPr/>
                </a:tc>
              </a:tr>
              <a:tr h="157953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de-DE" dirty="0"/>
                    </a:p>
                  </a:txBody>
                  <a:tcPr/>
                </a:tc>
              </a:tr>
              <a:tr h="157953">
                <a:tc>
                  <a:txBody>
                    <a:bodyPr/>
                    <a:lstStyle/>
                    <a:p>
                      <a:r>
                        <a:rPr lang="en-US" dirty="0" smtClean="0"/>
                        <a:t>Host</a:t>
                      </a:r>
                      <a:endParaRPr lang="de-DE" dirty="0"/>
                    </a:p>
                  </a:txBody>
                  <a:tcPr/>
                </a:tc>
              </a:tr>
              <a:tr h="276417">
                <a:tc>
                  <a:txBody>
                    <a:bodyPr/>
                    <a:lstStyle/>
                    <a:p>
                      <a:r>
                        <a:rPr lang="en-US" dirty="0" smtClean="0"/>
                        <a:t>Host_password</a:t>
                      </a:r>
                      <a:endParaRPr lang="de-DE" dirty="0"/>
                    </a:p>
                  </a:txBody>
                  <a:tcPr/>
                </a:tc>
              </a:tr>
              <a:tr h="157953">
                <a:tc>
                  <a:txBody>
                    <a:bodyPr/>
                    <a:lstStyle/>
                    <a:p>
                      <a:r>
                        <a:rPr lang="en-US" dirty="0" smtClean="0"/>
                        <a:t>Port</a:t>
                      </a:r>
                      <a:endParaRPr lang="de-DE" dirty="0"/>
                    </a:p>
                  </a:txBody>
                  <a:tcPr/>
                </a:tc>
              </a:tr>
              <a:tr h="157953">
                <a:tc>
                  <a:txBody>
                    <a:bodyPr/>
                    <a:lstStyle/>
                    <a:p>
                      <a:r>
                        <a:rPr lang="en-US" dirty="0" smtClean="0"/>
                        <a:t>OS</a:t>
                      </a:r>
                      <a:endParaRPr lang="de-DE" dirty="0"/>
                    </a:p>
                  </a:txBody>
                  <a:tcPr/>
                </a:tc>
              </a:tr>
              <a:tr h="157953"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6742327"/>
              </p:ext>
            </p:extLst>
          </p:nvPr>
        </p:nvGraphicFramePr>
        <p:xfrm>
          <a:off x="323528" y="3429000"/>
          <a:ext cx="180020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00"/>
              </a:tblGrid>
              <a:tr h="3000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Inner-scenarios</a:t>
                      </a:r>
                      <a:endParaRPr lang="de-DE" sz="1800" b="1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00033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de-DE" dirty="0"/>
                    </a:p>
                  </a:txBody>
                  <a:tcPr/>
                </a:tc>
              </a:tr>
              <a:tr h="300033">
                <a:tc>
                  <a:txBody>
                    <a:bodyPr/>
                    <a:lstStyle/>
                    <a:p>
                      <a:r>
                        <a:rPr lang="en-US" dirty="0" smtClean="0"/>
                        <a:t>Host</a:t>
                      </a:r>
                      <a:endParaRPr lang="de-DE" dirty="0"/>
                    </a:p>
                  </a:txBody>
                  <a:tcPr/>
                </a:tc>
              </a:tr>
              <a:tr h="300033">
                <a:tc>
                  <a:txBody>
                    <a:bodyPr/>
                    <a:lstStyle/>
                    <a:p>
                      <a:r>
                        <a:rPr lang="en-US" dirty="0" smtClean="0"/>
                        <a:t>User</a:t>
                      </a:r>
                      <a:endParaRPr lang="de-DE" dirty="0"/>
                    </a:p>
                  </a:txBody>
                  <a:tcPr/>
                </a:tc>
              </a:tr>
              <a:tr h="300033">
                <a:tc>
                  <a:txBody>
                    <a:bodyPr/>
                    <a:lstStyle/>
                    <a:p>
                      <a:r>
                        <a:rPr lang="en-US" dirty="0" smtClean="0"/>
                        <a:t>Password</a:t>
                      </a:r>
                      <a:endParaRPr lang="de-DE" dirty="0"/>
                    </a:p>
                  </a:txBody>
                  <a:tcPr/>
                </a:tc>
              </a:tr>
              <a:tr h="300033">
                <a:tc>
                  <a:txBody>
                    <a:bodyPr/>
                    <a:lstStyle/>
                    <a:p>
                      <a:r>
                        <a:rPr lang="en-US" dirty="0" smtClean="0"/>
                        <a:t>Session_time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3094377"/>
              </p:ext>
            </p:extLst>
          </p:nvPr>
        </p:nvGraphicFramePr>
        <p:xfrm>
          <a:off x="3491880" y="116633"/>
          <a:ext cx="1872208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2208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Scenarios</a:t>
                      </a:r>
                      <a:endParaRPr lang="de-DE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de-DE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Computer_id</a:t>
                      </a:r>
                      <a:endParaRPr lang="de-DE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User</a:t>
                      </a:r>
                      <a:endParaRPr lang="de-DE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Password</a:t>
                      </a:r>
                      <a:endParaRPr lang="de-DE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Session_time</a:t>
                      </a:r>
                      <a:endParaRPr lang="de-DE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Inner_scenario_id</a:t>
                      </a:r>
                      <a:endParaRPr lang="de-DE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count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8" name="Straight Arrow Connector 17"/>
          <p:cNvCxnSpPr/>
          <p:nvPr/>
        </p:nvCxnSpPr>
        <p:spPr>
          <a:xfrm flipH="1">
            <a:off x="2123728" y="2492896"/>
            <a:ext cx="1368152" cy="144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364088" y="1052736"/>
            <a:ext cx="1800200" cy="29523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2889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39480" y="548680"/>
            <a:ext cx="4472880" cy="3600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Box 4"/>
          <p:cNvSpPr txBox="1"/>
          <p:nvPr/>
        </p:nvSpPr>
        <p:spPr>
          <a:xfrm>
            <a:off x="7200292" y="3779748"/>
            <a:ext cx="612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ESXi</a:t>
            </a:r>
            <a:endParaRPr lang="de-DE" dirty="0"/>
          </a:p>
        </p:txBody>
      </p:sp>
      <p:sp>
        <p:nvSpPr>
          <p:cNvPr id="8" name="TextBox 7"/>
          <p:cNvSpPr txBox="1"/>
          <p:nvPr/>
        </p:nvSpPr>
        <p:spPr>
          <a:xfrm>
            <a:off x="315144" y="2176411"/>
            <a:ext cx="15121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Simulator</a:t>
            </a:r>
            <a:endParaRPr lang="de-DE" dirty="0"/>
          </a:p>
        </p:txBody>
      </p:sp>
      <p:sp>
        <p:nvSpPr>
          <p:cNvPr id="9" name="TextBox 8"/>
          <p:cNvSpPr txBox="1"/>
          <p:nvPr/>
        </p:nvSpPr>
        <p:spPr>
          <a:xfrm>
            <a:off x="3419872" y="548680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Testbed environment</a:t>
            </a:r>
            <a:endParaRPr lang="de-DE" dirty="0"/>
          </a:p>
        </p:txBody>
      </p:sp>
      <p:sp>
        <p:nvSpPr>
          <p:cNvPr id="10" name="Rectangle 9"/>
          <p:cNvSpPr/>
          <p:nvPr/>
        </p:nvSpPr>
        <p:spPr>
          <a:xfrm>
            <a:off x="3347864" y="1124744"/>
            <a:ext cx="14401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tangle 11"/>
          <p:cNvSpPr/>
          <p:nvPr/>
        </p:nvSpPr>
        <p:spPr>
          <a:xfrm>
            <a:off x="3354849" y="1844824"/>
            <a:ext cx="14401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tangle 12"/>
          <p:cNvSpPr/>
          <p:nvPr/>
        </p:nvSpPr>
        <p:spPr>
          <a:xfrm>
            <a:off x="3339480" y="2564904"/>
            <a:ext cx="14401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tangle 13"/>
          <p:cNvSpPr/>
          <p:nvPr/>
        </p:nvSpPr>
        <p:spPr>
          <a:xfrm>
            <a:off x="3354849" y="3284984"/>
            <a:ext cx="14401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Box 14"/>
          <p:cNvSpPr txBox="1"/>
          <p:nvPr/>
        </p:nvSpPr>
        <p:spPr>
          <a:xfrm>
            <a:off x="3275856" y="3573599"/>
            <a:ext cx="9207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VNC port</a:t>
            </a:r>
            <a:endParaRPr lang="de-DE" sz="1100" dirty="0"/>
          </a:p>
        </p:txBody>
      </p:sp>
      <p:cxnSp>
        <p:nvCxnSpPr>
          <p:cNvPr id="17" name="Straight Arrow Connector 16"/>
          <p:cNvCxnSpPr>
            <a:endCxn id="10" idx="1"/>
          </p:cNvCxnSpPr>
          <p:nvPr/>
        </p:nvCxnSpPr>
        <p:spPr>
          <a:xfrm flipV="1">
            <a:off x="1827312" y="1268760"/>
            <a:ext cx="1520552" cy="918103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3"/>
            <a:endCxn id="12" idx="1"/>
          </p:cNvCxnSpPr>
          <p:nvPr/>
        </p:nvCxnSpPr>
        <p:spPr>
          <a:xfrm flipV="1">
            <a:off x="1827312" y="1988840"/>
            <a:ext cx="1527537" cy="372237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3"/>
            <a:endCxn id="13" idx="1"/>
          </p:cNvCxnSpPr>
          <p:nvPr/>
        </p:nvCxnSpPr>
        <p:spPr>
          <a:xfrm>
            <a:off x="1827312" y="2361077"/>
            <a:ext cx="1512168" cy="347843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14" idx="1"/>
          </p:cNvCxnSpPr>
          <p:nvPr/>
        </p:nvCxnSpPr>
        <p:spPr>
          <a:xfrm>
            <a:off x="1827312" y="2534998"/>
            <a:ext cx="1527537" cy="894002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771528" y="1135777"/>
            <a:ext cx="121575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Client computer</a:t>
            </a:r>
            <a:endParaRPr lang="de-DE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3771528" y="1855857"/>
            <a:ext cx="121575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Client computer</a:t>
            </a:r>
            <a:endParaRPr lang="de-DE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3771528" y="2564904"/>
            <a:ext cx="121575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Client computer</a:t>
            </a:r>
            <a:endParaRPr lang="de-DE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3771528" y="3290500"/>
            <a:ext cx="121575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Client computer</a:t>
            </a:r>
            <a:endParaRPr lang="de-DE" sz="1200" dirty="0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3498865" y="1268760"/>
            <a:ext cx="272663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3491880" y="1994795"/>
            <a:ext cx="272663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3483496" y="2709359"/>
            <a:ext cx="272663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3514933" y="3414324"/>
            <a:ext cx="272663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228184" y="1531821"/>
            <a:ext cx="136815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Wiki server</a:t>
            </a:r>
            <a:endParaRPr lang="de-DE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6228184" y="2210380"/>
            <a:ext cx="136815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Database</a:t>
            </a:r>
            <a:endParaRPr lang="de-DE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6228184" y="3007985"/>
            <a:ext cx="136815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Domain controller</a:t>
            </a:r>
            <a:endParaRPr lang="de-DE" sz="1200" dirty="0"/>
          </a:p>
        </p:txBody>
      </p:sp>
      <p:cxnSp>
        <p:nvCxnSpPr>
          <p:cNvPr id="53" name="Straight Arrow Connector 52"/>
          <p:cNvCxnSpPr>
            <a:stCxn id="28" idx="3"/>
            <a:endCxn id="38" idx="1"/>
          </p:cNvCxnSpPr>
          <p:nvPr/>
        </p:nvCxnSpPr>
        <p:spPr>
          <a:xfrm>
            <a:off x="4987280" y="1274277"/>
            <a:ext cx="1240904" cy="396044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29" idx="3"/>
            <a:endCxn id="42" idx="1"/>
          </p:cNvCxnSpPr>
          <p:nvPr/>
        </p:nvCxnSpPr>
        <p:spPr>
          <a:xfrm>
            <a:off x="4987280" y="1994357"/>
            <a:ext cx="1240904" cy="354523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30" idx="3"/>
          </p:cNvCxnSpPr>
          <p:nvPr/>
        </p:nvCxnSpPr>
        <p:spPr>
          <a:xfrm flipV="1">
            <a:off x="4987280" y="1670322"/>
            <a:ext cx="1240904" cy="1033082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31" idx="3"/>
          </p:cNvCxnSpPr>
          <p:nvPr/>
        </p:nvCxnSpPr>
        <p:spPr>
          <a:xfrm flipV="1">
            <a:off x="4987280" y="3146485"/>
            <a:ext cx="1240904" cy="282515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5436096" y="1052736"/>
            <a:ext cx="432047" cy="2579077"/>
          </a:xfrm>
          <a:prstGeom prst="rect">
            <a:avLst/>
          </a:prstGeom>
          <a:noFill/>
          <a:ln w="12700">
            <a:solidFill>
              <a:schemeClr val="tx1"/>
            </a:solidFill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6" name="TextBox 75"/>
          <p:cNvSpPr txBox="1"/>
          <p:nvPr/>
        </p:nvSpPr>
        <p:spPr>
          <a:xfrm>
            <a:off x="5436096" y="1002930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RDP</a:t>
            </a:r>
          </a:p>
        </p:txBody>
      </p:sp>
      <p:sp>
        <p:nvSpPr>
          <p:cNvPr id="77" name="Rectangle 76"/>
          <p:cNvSpPr/>
          <p:nvPr/>
        </p:nvSpPr>
        <p:spPr>
          <a:xfrm>
            <a:off x="2430335" y="1141429"/>
            <a:ext cx="432047" cy="2579077"/>
          </a:xfrm>
          <a:prstGeom prst="rect">
            <a:avLst/>
          </a:prstGeom>
          <a:noFill/>
          <a:ln w="12700">
            <a:solidFill>
              <a:schemeClr val="tx1"/>
            </a:solidFill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8" name="TextBox 77"/>
          <p:cNvSpPr txBox="1"/>
          <p:nvPr/>
        </p:nvSpPr>
        <p:spPr>
          <a:xfrm>
            <a:off x="2430335" y="1091623"/>
            <a:ext cx="4854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VNC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3246273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599892" y="1148422"/>
            <a:ext cx="1044116" cy="276999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logon_hotkey</a:t>
            </a:r>
            <a:endParaRPr lang="de-DE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3599892" y="1855857"/>
            <a:ext cx="1044116" cy="276999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logon_user</a:t>
            </a:r>
            <a:endParaRPr lang="de-DE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3599892" y="2564904"/>
            <a:ext cx="1044116" cy="276999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desktop</a:t>
            </a:r>
            <a:endParaRPr lang="de-DE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3596966" y="3296017"/>
            <a:ext cx="1044116" cy="276999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</a:t>
            </a:r>
            <a:r>
              <a:rPr lang="en-US" sz="1200" dirty="0" smtClean="0"/>
              <a:t>dp_success</a:t>
            </a:r>
            <a:endParaRPr lang="de-DE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4322068" y="1484784"/>
            <a:ext cx="360040" cy="276999"/>
          </a:xfrm>
          <a:prstGeom prst="rect">
            <a:avLst/>
          </a:prstGeom>
          <a:noFill/>
          <a:ln>
            <a:noFill/>
            <a:prstDash val="lgDashDot"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200" dirty="0" smtClean="0"/>
              <a:t>C2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563888" y="1484784"/>
            <a:ext cx="350552" cy="276999"/>
          </a:xfrm>
          <a:prstGeom prst="rect">
            <a:avLst/>
          </a:prstGeom>
          <a:noFill/>
          <a:ln>
            <a:noFill/>
            <a:prstDash val="lgDashDot"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200" dirty="0" smtClean="0"/>
              <a:t>C1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4355976" y="1425421"/>
            <a:ext cx="0" cy="430436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7" idx="2"/>
            <a:endCxn id="8" idx="0"/>
          </p:cNvCxnSpPr>
          <p:nvPr/>
        </p:nvCxnSpPr>
        <p:spPr>
          <a:xfrm>
            <a:off x="4121950" y="2132856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821893" y="2204864"/>
            <a:ext cx="360040" cy="276999"/>
          </a:xfrm>
          <a:prstGeom prst="rect">
            <a:avLst/>
          </a:prstGeom>
          <a:noFill/>
          <a:ln>
            <a:noFill/>
            <a:prstDash val="lgDashDot"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200" dirty="0" smtClean="0"/>
              <a:t>C3</a:t>
            </a:r>
          </a:p>
        </p:txBody>
      </p:sp>
      <p:cxnSp>
        <p:nvCxnSpPr>
          <p:cNvPr id="55" name="Straight Arrow Connector 54"/>
          <p:cNvCxnSpPr>
            <a:stCxn id="8" idx="1"/>
            <a:endCxn id="6" idx="1"/>
          </p:cNvCxnSpPr>
          <p:nvPr/>
        </p:nvCxnSpPr>
        <p:spPr>
          <a:xfrm rot="10800000">
            <a:off x="3599892" y="1286922"/>
            <a:ext cx="12700" cy="1416482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3059832" y="1916832"/>
            <a:ext cx="432048" cy="276999"/>
          </a:xfrm>
          <a:prstGeom prst="rect">
            <a:avLst/>
          </a:prstGeom>
          <a:noFill/>
          <a:ln>
            <a:noFill/>
            <a:prstDash val="lgDashDot"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200" dirty="0" smtClean="0"/>
              <a:t>C4</a:t>
            </a:r>
          </a:p>
        </p:txBody>
      </p:sp>
      <p:cxnSp>
        <p:nvCxnSpPr>
          <p:cNvPr id="78" name="Straight Arrow Connector 77"/>
          <p:cNvCxnSpPr/>
          <p:nvPr/>
        </p:nvCxnSpPr>
        <p:spPr>
          <a:xfrm flipH="1">
            <a:off x="3851920" y="2847419"/>
            <a:ext cx="2926" cy="45411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4322068" y="2935977"/>
            <a:ext cx="360040" cy="276999"/>
          </a:xfrm>
          <a:prstGeom prst="rect">
            <a:avLst/>
          </a:prstGeom>
          <a:noFill/>
          <a:ln>
            <a:noFill/>
            <a:prstDash val="lgDashDot"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200" dirty="0" smtClean="0"/>
              <a:t>C6</a:t>
            </a:r>
          </a:p>
        </p:txBody>
      </p:sp>
      <p:cxnSp>
        <p:nvCxnSpPr>
          <p:cNvPr id="82" name="Straight Arrow Connector 54"/>
          <p:cNvCxnSpPr>
            <a:stCxn id="9" idx="3"/>
            <a:endCxn id="6" idx="3"/>
          </p:cNvCxnSpPr>
          <p:nvPr/>
        </p:nvCxnSpPr>
        <p:spPr>
          <a:xfrm flipV="1">
            <a:off x="4641082" y="1286922"/>
            <a:ext cx="2926" cy="2147595"/>
          </a:xfrm>
          <a:prstGeom prst="bentConnector3">
            <a:avLst>
              <a:gd name="adj1" fmla="val 791271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788024" y="2215897"/>
            <a:ext cx="360040" cy="276999"/>
          </a:xfrm>
          <a:prstGeom prst="rect">
            <a:avLst/>
          </a:prstGeom>
          <a:noFill/>
          <a:ln>
            <a:noFill/>
            <a:prstDash val="lgDashDot"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200" dirty="0" smtClean="0"/>
              <a:t>C7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3582624" y="2935977"/>
            <a:ext cx="360040" cy="276999"/>
          </a:xfrm>
          <a:prstGeom prst="rect">
            <a:avLst/>
          </a:prstGeom>
          <a:noFill/>
          <a:ln>
            <a:noFill/>
            <a:prstDash val="lgDashDot"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200" dirty="0" smtClean="0"/>
              <a:t>C5</a:t>
            </a:r>
          </a:p>
        </p:txBody>
      </p:sp>
      <p:cxnSp>
        <p:nvCxnSpPr>
          <p:cNvPr id="100" name="Straight Arrow Connector 99"/>
          <p:cNvCxnSpPr/>
          <p:nvPr/>
        </p:nvCxnSpPr>
        <p:spPr>
          <a:xfrm flipV="1">
            <a:off x="3851920" y="1425421"/>
            <a:ext cx="0" cy="430436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 flipH="1">
            <a:off x="4355976" y="2847419"/>
            <a:ext cx="2926" cy="454114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0590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C:\HPI\temp\deskto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89" y="3224009"/>
            <a:ext cx="3839999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HPI\temp\logon_hotke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88" y="37472"/>
            <a:ext cx="3840000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HPI\temp\logon_us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1412" y="37472"/>
            <a:ext cx="3840000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HPI\temp\rdp_succes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1412" y="3224009"/>
            <a:ext cx="3840000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4686" y="6104009"/>
            <a:ext cx="3864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desktop</a:t>
            </a:r>
            <a:endParaRPr lang="de-DE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100608" y="2935358"/>
            <a:ext cx="3864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</a:t>
            </a:r>
            <a:r>
              <a:rPr lang="en-US" sz="1200" dirty="0" smtClean="0"/>
              <a:t>ogon_hotkey</a:t>
            </a:r>
            <a:endParaRPr lang="de-DE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4519642" y="2917472"/>
            <a:ext cx="3864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</a:t>
            </a:r>
            <a:r>
              <a:rPr lang="en-US" sz="1200" dirty="0" smtClean="0"/>
              <a:t>ogon_user</a:t>
            </a:r>
            <a:endParaRPr lang="de-DE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4511412" y="6104329"/>
            <a:ext cx="3864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rdp_success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1255202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</Words>
  <Application>Microsoft Office PowerPoint</Application>
  <PresentationFormat>On-screen Show (4:3)</PresentationFormat>
  <Paragraphs>49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Hasso-Plattner-Institut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Amirkhanyan, Aragats</dc:creator>
  <cp:lastModifiedBy>Amirkhanyan, Aragats</cp:lastModifiedBy>
  <cp:revision>77</cp:revision>
  <dcterms:created xsi:type="dcterms:W3CDTF">2014-09-01T09:59:01Z</dcterms:created>
  <dcterms:modified xsi:type="dcterms:W3CDTF">2014-11-20T11:20:41Z</dcterms:modified>
</cp:coreProperties>
</file>