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7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6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7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71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95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1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7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007B-AE2D-44C1-A622-3C80783AE921}" type="datetimeFigureOut">
              <a:rPr lang="de-DE" smtClean="0"/>
              <a:t>19.09.2014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AEE4-45CC-42B9-8C90-CAF08A9DA6C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0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47288"/>
              </p:ext>
            </p:extLst>
          </p:nvPr>
        </p:nvGraphicFramePr>
        <p:xfrm>
          <a:off x="7164288" y="3429000"/>
          <a:ext cx="16561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157953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effectLst/>
                        </a:rPr>
                        <a:t>Computers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276417">
                <a:tc>
                  <a:txBody>
                    <a:bodyPr/>
                    <a:lstStyle/>
                    <a:p>
                      <a:r>
                        <a:rPr lang="en-US" dirty="0" smtClean="0"/>
                        <a:t>Host_password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Port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de-DE" dirty="0"/>
                    </a:p>
                  </a:txBody>
                  <a:tcPr/>
                </a:tc>
              </a:tr>
              <a:tr h="157953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42327"/>
              </p:ext>
            </p:extLst>
          </p:nvPr>
        </p:nvGraphicFramePr>
        <p:xfrm>
          <a:off x="323528" y="3429000"/>
          <a:ext cx="1800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0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Inner-scenarios</a:t>
                      </a:r>
                      <a:endParaRPr lang="de-DE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300033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94377"/>
              </p:ext>
            </p:extLst>
          </p:nvPr>
        </p:nvGraphicFramePr>
        <p:xfrm>
          <a:off x="3491880" y="116633"/>
          <a:ext cx="18722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Session_time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Inner_scenario_id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2123728" y="2492896"/>
            <a:ext cx="136815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4088" y="1052736"/>
            <a:ext cx="180020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8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9480" y="548680"/>
            <a:ext cx="4472880" cy="36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600182" y="37797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FutureSOC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15144" y="2176411"/>
            <a:ext cx="15121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Simulator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5486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Testbed environment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3347864" y="112474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3354849" y="18448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3339480" y="256490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3354849" y="328498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3275856" y="3573599"/>
            <a:ext cx="920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VNC port</a:t>
            </a:r>
            <a:endParaRPr lang="de-DE" sz="1100" dirty="0"/>
          </a:p>
        </p:txBody>
      </p: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 flipV="1">
            <a:off x="1827312" y="1268760"/>
            <a:ext cx="1520552" cy="1092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2" idx="1"/>
          </p:cNvCxnSpPr>
          <p:nvPr/>
        </p:nvCxnSpPr>
        <p:spPr>
          <a:xfrm flipV="1">
            <a:off x="1827312" y="1988840"/>
            <a:ext cx="1527537" cy="372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3" idx="1"/>
          </p:cNvCxnSpPr>
          <p:nvPr/>
        </p:nvCxnSpPr>
        <p:spPr>
          <a:xfrm>
            <a:off x="1827312" y="2361077"/>
            <a:ext cx="1512168" cy="347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14" idx="1"/>
          </p:cNvCxnSpPr>
          <p:nvPr/>
        </p:nvCxnSpPr>
        <p:spPr>
          <a:xfrm>
            <a:off x="1827312" y="2361077"/>
            <a:ext cx="1527537" cy="106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1528" y="113577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771528" y="1855857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771528" y="2564904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771528" y="3290500"/>
            <a:ext cx="12157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computer</a:t>
            </a:r>
            <a:endParaRPr lang="de-DE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98865" y="1268760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91880" y="1994795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83496" y="2709359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14933" y="3414324"/>
            <a:ext cx="2726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28184" y="1531821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Wiki server</a:t>
            </a:r>
            <a:endParaRPr lang="de-DE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28184" y="2210380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de-DE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228184" y="3007985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Domain controller</a:t>
            </a:r>
            <a:endParaRPr lang="de-DE" sz="1200" dirty="0"/>
          </a:p>
        </p:txBody>
      </p:sp>
      <p:cxnSp>
        <p:nvCxnSpPr>
          <p:cNvPr id="53" name="Straight Arrow Connector 52"/>
          <p:cNvCxnSpPr>
            <a:stCxn id="28" idx="3"/>
            <a:endCxn id="38" idx="1"/>
          </p:cNvCxnSpPr>
          <p:nvPr/>
        </p:nvCxnSpPr>
        <p:spPr>
          <a:xfrm>
            <a:off x="4987280" y="1274277"/>
            <a:ext cx="124090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9" idx="3"/>
            <a:endCxn id="42" idx="1"/>
          </p:cNvCxnSpPr>
          <p:nvPr/>
        </p:nvCxnSpPr>
        <p:spPr>
          <a:xfrm>
            <a:off x="4987280" y="1994357"/>
            <a:ext cx="1240904" cy="35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9" idx="3"/>
            <a:endCxn id="38" idx="1"/>
          </p:cNvCxnSpPr>
          <p:nvPr/>
        </p:nvCxnSpPr>
        <p:spPr>
          <a:xfrm flipV="1">
            <a:off x="4987280" y="1670321"/>
            <a:ext cx="124090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3"/>
          </p:cNvCxnSpPr>
          <p:nvPr/>
        </p:nvCxnSpPr>
        <p:spPr>
          <a:xfrm flipV="1">
            <a:off x="4987280" y="1670322"/>
            <a:ext cx="1240904" cy="1033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3"/>
          </p:cNvCxnSpPr>
          <p:nvPr/>
        </p:nvCxnSpPr>
        <p:spPr>
          <a:xfrm flipV="1">
            <a:off x="4987280" y="3146485"/>
            <a:ext cx="1240904" cy="282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36096" y="1052736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Box 75"/>
          <p:cNvSpPr txBox="1"/>
          <p:nvPr/>
        </p:nvSpPr>
        <p:spPr>
          <a:xfrm>
            <a:off x="5436096" y="100293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RDP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51349" y="1141429"/>
            <a:ext cx="432047" cy="25790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TextBox 77"/>
          <p:cNvSpPr txBox="1"/>
          <p:nvPr/>
        </p:nvSpPr>
        <p:spPr>
          <a:xfrm>
            <a:off x="2151349" y="1091623"/>
            <a:ext cx="4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VNC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4627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Amirkhanyan, Aragats</dc:creator>
  <cp:lastModifiedBy>Amirkhanyan, Aragats</cp:lastModifiedBy>
  <cp:revision>42</cp:revision>
  <dcterms:created xsi:type="dcterms:W3CDTF">2014-09-01T09:59:01Z</dcterms:created>
  <dcterms:modified xsi:type="dcterms:W3CDTF">2014-09-19T15:28:16Z</dcterms:modified>
</cp:coreProperties>
</file>