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71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29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06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82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71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0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95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50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1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77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007B-AE2D-44C1-A622-3C80783AE921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50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11857"/>
              </p:ext>
            </p:extLst>
          </p:nvPr>
        </p:nvGraphicFramePr>
        <p:xfrm>
          <a:off x="3275856" y="548680"/>
          <a:ext cx="16561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149736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Computers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de-DE" dirty="0"/>
                    </a:p>
                  </a:txBody>
                  <a:tcPr/>
                </a:tc>
              </a:tr>
              <a:tr h="276417">
                <a:tc>
                  <a:txBody>
                    <a:bodyPr/>
                    <a:lstStyle/>
                    <a:p>
                      <a:r>
                        <a:rPr lang="en-US" dirty="0" smtClean="0"/>
                        <a:t>Host_password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80407"/>
              </p:ext>
            </p:extLst>
          </p:nvPr>
        </p:nvGraphicFramePr>
        <p:xfrm>
          <a:off x="3707904" y="3429000"/>
          <a:ext cx="1800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Inner_scenarios</a:t>
                      </a:r>
                      <a:endParaRPr lang="de-DE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Session_time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226856"/>
              </p:ext>
            </p:extLst>
          </p:nvPr>
        </p:nvGraphicFramePr>
        <p:xfrm>
          <a:off x="395536" y="188640"/>
          <a:ext cx="187220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202312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Scenarios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Computer_id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Session_time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Inner_scenario_id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2267744" y="2564904"/>
            <a:ext cx="1440160" cy="13681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67744" y="11247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9480" y="548680"/>
            <a:ext cx="4472880" cy="360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7200292" y="3779748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ESXi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15144" y="2176411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Simulator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5486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Testbed environment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3347864" y="112474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3354849" y="184482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3339480" y="256490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3354849" y="328498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3275856" y="3573599"/>
            <a:ext cx="920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VNC port</a:t>
            </a:r>
            <a:endParaRPr lang="de-DE" sz="1100" dirty="0"/>
          </a:p>
        </p:txBody>
      </p:sp>
      <p:cxnSp>
        <p:nvCxnSpPr>
          <p:cNvPr id="17" name="Straight Arrow Connector 16"/>
          <p:cNvCxnSpPr>
            <a:endCxn id="10" idx="1"/>
          </p:cNvCxnSpPr>
          <p:nvPr/>
        </p:nvCxnSpPr>
        <p:spPr>
          <a:xfrm flipV="1">
            <a:off x="1827312" y="1268760"/>
            <a:ext cx="1520552" cy="91810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2" idx="1"/>
          </p:cNvCxnSpPr>
          <p:nvPr/>
        </p:nvCxnSpPr>
        <p:spPr>
          <a:xfrm flipV="1">
            <a:off x="1827312" y="1988840"/>
            <a:ext cx="1527537" cy="37223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3" idx="1"/>
          </p:cNvCxnSpPr>
          <p:nvPr/>
        </p:nvCxnSpPr>
        <p:spPr>
          <a:xfrm>
            <a:off x="1827312" y="2361077"/>
            <a:ext cx="1512168" cy="34784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1"/>
          </p:cNvCxnSpPr>
          <p:nvPr/>
        </p:nvCxnSpPr>
        <p:spPr>
          <a:xfrm>
            <a:off x="1827312" y="2534998"/>
            <a:ext cx="1527537" cy="89400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1528" y="1135777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71528" y="1855857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771528" y="2564904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771528" y="3290500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98865" y="1268760"/>
            <a:ext cx="27266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91880" y="1994795"/>
            <a:ext cx="27266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483496" y="2709359"/>
            <a:ext cx="27266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14933" y="3414324"/>
            <a:ext cx="27266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28184" y="1531821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Wiki server</a:t>
            </a:r>
            <a:endParaRPr lang="de-DE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228184" y="2210380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de-DE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28184" y="3007985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Domain controller</a:t>
            </a:r>
            <a:endParaRPr lang="de-DE" sz="1200" dirty="0"/>
          </a:p>
        </p:txBody>
      </p:sp>
      <p:cxnSp>
        <p:nvCxnSpPr>
          <p:cNvPr id="53" name="Straight Arrow Connector 52"/>
          <p:cNvCxnSpPr>
            <a:stCxn id="28" idx="3"/>
            <a:endCxn id="38" idx="1"/>
          </p:cNvCxnSpPr>
          <p:nvPr/>
        </p:nvCxnSpPr>
        <p:spPr>
          <a:xfrm>
            <a:off x="4987280" y="1274277"/>
            <a:ext cx="1240904" cy="39604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3"/>
            <a:endCxn id="42" idx="1"/>
          </p:cNvCxnSpPr>
          <p:nvPr/>
        </p:nvCxnSpPr>
        <p:spPr>
          <a:xfrm>
            <a:off x="4987280" y="1994357"/>
            <a:ext cx="1240904" cy="35452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0" idx="3"/>
          </p:cNvCxnSpPr>
          <p:nvPr/>
        </p:nvCxnSpPr>
        <p:spPr>
          <a:xfrm flipV="1">
            <a:off x="4987280" y="1670322"/>
            <a:ext cx="1240904" cy="103308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3"/>
          </p:cNvCxnSpPr>
          <p:nvPr/>
        </p:nvCxnSpPr>
        <p:spPr>
          <a:xfrm flipV="1">
            <a:off x="4987280" y="3146485"/>
            <a:ext cx="1240904" cy="2825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36096" y="1052736"/>
            <a:ext cx="432047" cy="257907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TextBox 75"/>
          <p:cNvSpPr txBox="1"/>
          <p:nvPr/>
        </p:nvSpPr>
        <p:spPr>
          <a:xfrm>
            <a:off x="5436096" y="100293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RDP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430335" y="1141429"/>
            <a:ext cx="432047" cy="257907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TextBox 77"/>
          <p:cNvSpPr txBox="1"/>
          <p:nvPr/>
        </p:nvSpPr>
        <p:spPr>
          <a:xfrm>
            <a:off x="2430335" y="1091623"/>
            <a:ext cx="48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VNC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2462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99892" y="1148422"/>
            <a:ext cx="1044116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logon_hotkey</a:t>
            </a:r>
            <a:endParaRPr lang="de-D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99892" y="1855857"/>
            <a:ext cx="1044116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logon_user</a:t>
            </a:r>
            <a:endParaRPr lang="de-D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99892" y="2564904"/>
            <a:ext cx="1044116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desktop</a:t>
            </a:r>
            <a:endParaRPr lang="de-D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96966" y="3296017"/>
            <a:ext cx="1044116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dp_success</a:t>
            </a:r>
            <a:endParaRPr lang="de-D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22068" y="1484784"/>
            <a:ext cx="360040" cy="276999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63888" y="1484784"/>
            <a:ext cx="350552" cy="276999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C1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355976" y="1425421"/>
            <a:ext cx="0" cy="4304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8" idx="0"/>
          </p:cNvCxnSpPr>
          <p:nvPr/>
        </p:nvCxnSpPr>
        <p:spPr>
          <a:xfrm>
            <a:off x="4121950" y="21328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21893" y="2204864"/>
            <a:ext cx="360040" cy="276999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C3</a:t>
            </a:r>
          </a:p>
        </p:txBody>
      </p:sp>
      <p:cxnSp>
        <p:nvCxnSpPr>
          <p:cNvPr id="55" name="Straight Arrow Connector 54"/>
          <p:cNvCxnSpPr>
            <a:stCxn id="8" idx="1"/>
            <a:endCxn id="6" idx="1"/>
          </p:cNvCxnSpPr>
          <p:nvPr/>
        </p:nvCxnSpPr>
        <p:spPr>
          <a:xfrm rot="10800000">
            <a:off x="3599892" y="1286922"/>
            <a:ext cx="12700" cy="141648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059832" y="1916832"/>
            <a:ext cx="432048" cy="276999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C4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3851920" y="2847419"/>
            <a:ext cx="2926" cy="4541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322068" y="2935977"/>
            <a:ext cx="360040" cy="276999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C6</a:t>
            </a:r>
          </a:p>
        </p:txBody>
      </p:sp>
      <p:cxnSp>
        <p:nvCxnSpPr>
          <p:cNvPr id="82" name="Straight Arrow Connector 54"/>
          <p:cNvCxnSpPr>
            <a:stCxn id="9" idx="3"/>
            <a:endCxn id="6" idx="3"/>
          </p:cNvCxnSpPr>
          <p:nvPr/>
        </p:nvCxnSpPr>
        <p:spPr>
          <a:xfrm flipV="1">
            <a:off x="4641082" y="1286922"/>
            <a:ext cx="2926" cy="2147595"/>
          </a:xfrm>
          <a:prstGeom prst="bentConnector3">
            <a:avLst>
              <a:gd name="adj1" fmla="val 7912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8024" y="2215897"/>
            <a:ext cx="360040" cy="276999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82624" y="2935977"/>
            <a:ext cx="360040" cy="276999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C5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3851920" y="1425421"/>
            <a:ext cx="0" cy="43043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355976" y="2847419"/>
            <a:ext cx="2926" cy="45411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5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HPI\temp\desk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9" y="3224009"/>
            <a:ext cx="383999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HPI\temp\logon_hotk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8" y="37472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HPI\temp\logon_us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12" y="37472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HPI\temp\rdp_succe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12" y="3224009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686" y="6104009"/>
            <a:ext cx="3864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desktop</a:t>
            </a:r>
            <a:endParaRPr lang="de-D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608" y="2935358"/>
            <a:ext cx="3864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</a:t>
            </a:r>
            <a:r>
              <a:rPr lang="en-US" sz="1200" dirty="0" smtClean="0"/>
              <a:t>ogon_hotkey</a:t>
            </a:r>
            <a:endParaRPr lang="de-D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19642" y="2917472"/>
            <a:ext cx="3864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</a:t>
            </a:r>
            <a:r>
              <a:rPr lang="en-US" sz="1200" dirty="0" smtClean="0"/>
              <a:t>ogon_user</a:t>
            </a:r>
            <a:endParaRPr lang="de-DE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11412" y="6104329"/>
            <a:ext cx="3864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rdp_success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2552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Amirkhanyan, Aragats</dc:creator>
  <cp:lastModifiedBy>Amirkhanyan, Aragats</cp:lastModifiedBy>
  <cp:revision>81</cp:revision>
  <dcterms:created xsi:type="dcterms:W3CDTF">2014-09-01T09:59:01Z</dcterms:created>
  <dcterms:modified xsi:type="dcterms:W3CDTF">2014-11-27T09:37:01Z</dcterms:modified>
</cp:coreProperties>
</file>