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36" y="-5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</a:t>
            </a:r>
            <a:r>
              <a:rPr lang="en-US" dirty="0" smtClean="0"/>
              <a:t>a test </a:t>
            </a:r>
            <a:r>
              <a:rPr lang="en-US" dirty="0" smtClean="0"/>
              <a:t>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/>
              <a:t>A </a:t>
            </a:r>
            <a:r>
              <a:rPr lang="en-US" b="1" dirty="0" err="1"/>
              <a:t>testbed</a:t>
            </a:r>
            <a:r>
              <a:rPr lang="en-US" b="1" dirty="0"/>
              <a:t> for preparing data to </a:t>
            </a:r>
            <a:r>
              <a:rPr lang="en-US" b="1" dirty="0" smtClean="0"/>
              <a:t>analytics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</a:t>
            </a:r>
            <a:r>
              <a:rPr lang="en-US" dirty="0" smtClean="0"/>
              <a:t>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2051" name="Picture 3" descr="C:\HPI\HPI-git\Research School\Retreat\Fall 2014\retreat draft 4\simulator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38" y="1491630"/>
            <a:ext cx="514205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282</Words>
  <Application>Microsoft Office PowerPoint</Application>
  <PresentationFormat>On-screen Show (16:9)</PresentationFormat>
  <Paragraphs>84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A testbed for preparing data to analytics - Architecture</vt:lpstr>
      <vt:lpstr>User behavior - Normal scenario</vt:lpstr>
      <vt:lpstr>User behavior - Normal scenario</vt:lpstr>
      <vt:lpstr>User behavior - Implementation </vt:lpstr>
      <vt:lpstr>User behavior - Implementation </vt:lpstr>
      <vt:lpstr>User behavior - Implementation </vt:lpstr>
      <vt:lpstr>User behavior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158</cp:revision>
  <cp:lastPrinted>2014-05-07T12:19:03Z</cp:lastPrinted>
  <dcterms:created xsi:type="dcterms:W3CDTF">2014-09-12T12:47:22Z</dcterms:created>
  <dcterms:modified xsi:type="dcterms:W3CDTF">2014-09-23T15:39:02Z</dcterms:modified>
</cp:coreProperties>
</file>