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62" r:id="rId3"/>
    <p:sldId id="260" r:id="rId4"/>
    <p:sldId id="274" r:id="rId5"/>
    <p:sldId id="275" r:id="rId6"/>
    <p:sldId id="276" r:id="rId7"/>
    <p:sldId id="277" r:id="rId8"/>
    <p:sldId id="285" r:id="rId9"/>
    <p:sldId id="282" r:id="rId10"/>
    <p:sldId id="283" r:id="rId11"/>
    <p:sldId id="284" r:id="rId12"/>
    <p:sldId id="280" r:id="rId13"/>
    <p:sldId id="273" r:id="rId14"/>
    <p:sldId id="278" r:id="rId15"/>
    <p:sldId id="263" r:id="rId16"/>
    <p:sldId id="271" r:id="rId17"/>
    <p:sldId id="259" r:id="rId18"/>
    <p:sldId id="261" r:id="rId19"/>
    <p:sldId id="266" r:id="rId20"/>
    <p:sldId id="267" r:id="rId21"/>
    <p:sldId id="268" r:id="rId22"/>
    <p:sldId id="269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64" d="100"/>
          <a:sy n="164" d="100"/>
        </p:scale>
        <p:origin x="-114" y="-18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Analytics and Network Security Areas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Lab Generator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OpenStack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 smtClean="0"/>
              <a:t>OpenStack is a free and open-source cloud infrastructure as a service.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Identity (</a:t>
            </a:r>
            <a:r>
              <a:rPr lang="de-DE" dirty="0" err="1"/>
              <a:t>Keystone</a:t>
            </a:r>
            <a:r>
              <a:rPr lang="de-DE" dirty="0" smtClean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Compute</a:t>
            </a:r>
            <a:r>
              <a:rPr lang="de-DE" dirty="0"/>
              <a:t> (Nova)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Image </a:t>
            </a:r>
            <a:r>
              <a:rPr lang="de-DE" dirty="0" err="1"/>
              <a:t>service</a:t>
            </a:r>
            <a:r>
              <a:rPr lang="de-DE" dirty="0"/>
              <a:t> (</a:t>
            </a:r>
            <a:r>
              <a:rPr lang="de-DE" dirty="0" err="1"/>
              <a:t>Glance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Networking (Neutron)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Block Storage (</a:t>
            </a:r>
            <a:r>
              <a:rPr lang="de-DE" dirty="0" err="1"/>
              <a:t>Cinder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Object</a:t>
            </a:r>
            <a:r>
              <a:rPr lang="de-DE" dirty="0"/>
              <a:t> Storage (Swift)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Dashboard (</a:t>
            </a:r>
            <a:r>
              <a:rPr lang="de-DE" dirty="0" err="1"/>
              <a:t>Horizon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Orchestration (</a:t>
            </a:r>
            <a:r>
              <a:rPr lang="de-DE" dirty="0" err="1"/>
              <a:t>Heat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Telemetry</a:t>
            </a:r>
            <a:r>
              <a:rPr lang="de-DE" dirty="0"/>
              <a:t> (</a:t>
            </a:r>
            <a:r>
              <a:rPr lang="de-DE" u="sng" dirty="0" err="1"/>
              <a:t>Ceilometer</a:t>
            </a:r>
            <a:r>
              <a:rPr lang="de-DE" dirty="0" smtClean="0"/>
              <a:t>)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Aragats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</p:spTree>
    <p:extLst>
      <p:ext uri="{BB962C8B-B14F-4D97-AF65-F5344CB8AC3E}">
        <p14:creationId xmlns:p14="http://schemas.microsoft.com/office/powerpoint/2010/main" val="1439422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Lab Generator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OpenStack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pic>
        <p:nvPicPr>
          <p:cNvPr id="3075" name="Picture 3" descr="C:\HPI\HPI-git\Research School\Retreat\Fall 2014\retreat draft - version 2\openstack_conceptual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26" y="1064275"/>
            <a:ext cx="4107710" cy="37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51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Lab Generator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OpenStack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openstack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2" y="1239839"/>
            <a:ext cx="3550792" cy="277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HPI\HPI-git\Research School\Retreat\Fall 2014\retreat draft - version 2\openstack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3" y="1236340"/>
            <a:ext cx="16573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24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Lab Generator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/>
              <a:t>Security Lab </a:t>
            </a:r>
            <a:r>
              <a:rPr lang="de-DE" dirty="0" smtClean="0"/>
              <a:t>Generator </a:t>
            </a:r>
            <a:r>
              <a:rPr lang="de-DE" dirty="0" err="1" smtClean="0"/>
              <a:t>based</a:t>
            </a:r>
            <a:r>
              <a:rPr lang="de-DE" dirty="0" smtClean="0"/>
              <a:t> on OpenStack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Wide functionality of </a:t>
            </a:r>
            <a:r>
              <a:rPr lang="en-US" dirty="0" err="1" smtClean="0"/>
              <a:t>IaaS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Automation of test network environments creation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 smtClean="0"/>
              <a:t>Challenges: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Converting SLG XML into Amazon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Automation </a:t>
            </a:r>
            <a:r>
              <a:rPr lang="en-US" dirty="0"/>
              <a:t>of creating specific images with vulnerable software applications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Aragats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</p:spTree>
    <p:extLst>
      <p:ext uri="{BB962C8B-B14F-4D97-AF65-F5344CB8AC3E}">
        <p14:creationId xmlns:p14="http://schemas.microsoft.com/office/powerpoint/2010/main" val="782643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Improve simulator of user behavior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Automation of creating specific images with vulnerable software </a:t>
            </a:r>
            <a:r>
              <a:rPr lang="en-US" dirty="0" smtClean="0"/>
              <a:t>applications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Converting SLG XML into Amazon </a:t>
            </a:r>
            <a:r>
              <a:rPr lang="en-US" dirty="0" err="1"/>
              <a:t>CloudFormation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Aragats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:\Projekte\Hasso Plattner Institut\TEMPLATE_HPI_01_EXP\ppt\media\image4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r="82"/>
          <a:stretch>
            <a:fillRect/>
          </a:stretch>
        </p:blipFill>
        <p:spPr/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 smtClean="0"/>
              <a:t>First text layer for running text. </a:t>
            </a:r>
          </a:p>
          <a:p>
            <a:pPr lvl="1"/>
            <a:r>
              <a:rPr lang="en-US" dirty="0" smtClean="0"/>
              <a:t>Second level for bullet points</a:t>
            </a:r>
          </a:p>
          <a:p>
            <a:pPr lvl="2"/>
            <a:r>
              <a:rPr lang="en-US" dirty="0" smtClean="0"/>
              <a:t>Third level for bullet points</a:t>
            </a:r>
          </a:p>
          <a:p>
            <a:pPr lvl="3"/>
            <a:r>
              <a:rPr lang="en-US" dirty="0" smtClean="0"/>
              <a:t>Fourth level for bullet points</a:t>
            </a:r>
          </a:p>
          <a:p>
            <a:pPr lvl="4"/>
            <a:r>
              <a:rPr lang="en-US" dirty="0" smtClean="0"/>
              <a:t>Fifth level for numberings</a:t>
            </a:r>
          </a:p>
          <a:p>
            <a:pPr lvl="5"/>
            <a:r>
              <a:rPr lang="en-US" dirty="0"/>
              <a:t>Sixth </a:t>
            </a:r>
            <a:r>
              <a:rPr lang="en-US" dirty="0" smtClean="0"/>
              <a:t>level for listings</a:t>
            </a:r>
          </a:p>
          <a:p>
            <a:pPr lvl="6"/>
            <a:r>
              <a:rPr lang="en-US" dirty="0" smtClean="0"/>
              <a:t>Seventh text layer </a:t>
            </a:r>
            <a:br>
              <a:rPr lang="en-US" dirty="0" smtClean="0"/>
            </a:br>
            <a:r>
              <a:rPr lang="en-US" dirty="0" smtClean="0"/>
              <a:t>for Core Messages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 smtClean="0"/>
              <a:t>In this template, we pre-formatted different text layers </a:t>
            </a:r>
            <a:br>
              <a:rPr lang="en-US" dirty="0" smtClean="0"/>
            </a:br>
            <a:r>
              <a:rPr lang="en-US" dirty="0" smtClean="0"/>
              <a:t>(as you can see on the right side).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don’t have to generate </a:t>
            </a:r>
            <a:br>
              <a:rPr lang="en-US" dirty="0" smtClean="0"/>
            </a:br>
            <a:r>
              <a:rPr lang="en-US" dirty="0" smtClean="0"/>
              <a:t>bullet points manually. </a:t>
            </a:r>
            <a:br>
              <a:rPr lang="en-US" dirty="0" smtClean="0"/>
            </a:br>
            <a:r>
              <a:rPr lang="en-US" b="1" dirty="0" smtClean="0"/>
              <a:t>By the way: Please avoid this!</a:t>
            </a:r>
          </a:p>
          <a:p>
            <a:r>
              <a:rPr lang="en-US" dirty="0" smtClean="0"/>
              <a:t>To change from one text layer</a:t>
            </a:r>
            <a:br>
              <a:rPr lang="en-US" dirty="0" smtClean="0"/>
            </a:br>
            <a:r>
              <a:rPr lang="en-US" dirty="0" smtClean="0"/>
              <a:t>to the next, use the </a:t>
            </a:r>
            <a:br>
              <a:rPr lang="en-US" dirty="0" smtClean="0"/>
            </a:br>
            <a:r>
              <a:rPr lang="en-US" dirty="0" smtClean="0"/>
              <a:t>Increase / Decrease List Level buttons:</a:t>
            </a:r>
          </a:p>
          <a:p>
            <a:endParaRPr lang="en-US" dirty="0" smtClean="0"/>
          </a:p>
          <a:p>
            <a:endParaRPr lang="en-US" dirty="0" smtClean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19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Simulation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Normal scenario</a:t>
            </a:r>
          </a:p>
          <a:p>
            <a:pPr lvl="1"/>
            <a:r>
              <a:rPr lang="en-US" dirty="0" smtClean="0"/>
              <a:t>Abnormal scenario</a:t>
            </a:r>
          </a:p>
          <a:p>
            <a:pPr lvl="1"/>
            <a:r>
              <a:rPr lang="en-US" dirty="0" smtClean="0"/>
              <a:t>Implementation</a:t>
            </a:r>
            <a:endParaRPr lang="de-DE" dirty="0" smtClean="0"/>
          </a:p>
          <a:p>
            <a:r>
              <a:rPr lang="de-DE" dirty="0" smtClean="0"/>
              <a:t>Security Lab Generator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OpenStack</a:t>
            </a:r>
          </a:p>
          <a:p>
            <a:pPr lvl="1"/>
            <a:r>
              <a:rPr lang="de-DE" dirty="0"/>
              <a:t>Security Lab </a:t>
            </a:r>
            <a:r>
              <a:rPr lang="de-DE" dirty="0" smtClean="0"/>
              <a:t>Generator </a:t>
            </a:r>
            <a:r>
              <a:rPr lang="de-DE" dirty="0" err="1" smtClean="0"/>
              <a:t>based</a:t>
            </a:r>
            <a:r>
              <a:rPr lang="de-DE" dirty="0" smtClean="0"/>
              <a:t> on OpenStack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Footer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 smtClean="0"/>
              <a:t>You can insert or change </a:t>
            </a:r>
            <a:br>
              <a:rPr lang="en-GB" noProof="1" smtClean="0"/>
            </a:br>
            <a:r>
              <a:rPr lang="en-GB" noProof="1" smtClean="0"/>
              <a:t>your presentation‘s footer. </a:t>
            </a:r>
            <a:br>
              <a:rPr lang="en-GB" noProof="1" smtClean="0"/>
            </a:br>
            <a:r>
              <a:rPr lang="en-GB" noProof="1" smtClean="0"/>
              <a:t>Click on the Insert-tab | Header </a:t>
            </a:r>
            <a:br>
              <a:rPr lang="en-GB" noProof="1" smtClean="0"/>
            </a:br>
            <a:r>
              <a:rPr lang="en-GB" noProof="1" smtClean="0"/>
              <a:t>and Footer | After filling in your descriptions click on </a:t>
            </a:r>
            <a:r>
              <a:rPr lang="en-GB" b="1" noProof="1" smtClean="0"/>
              <a:t>Apply to All.</a:t>
            </a:r>
            <a:endParaRPr lang="en-GB" noProof="1" smtClean="0"/>
          </a:p>
          <a:p>
            <a:r>
              <a:rPr lang="en-GB" b="1" noProof="1" smtClean="0"/>
              <a:t/>
            </a:r>
            <a:br>
              <a:rPr lang="en-GB" b="1" noProof="1" smtClean="0"/>
            </a:br>
            <a:r>
              <a:rPr lang="en-GB" b="1" noProof="1" smtClean="0"/>
              <a:t>Descriptions:</a:t>
            </a:r>
          </a:p>
          <a:p>
            <a:pPr lvl="1"/>
            <a:r>
              <a:rPr lang="en-GB" noProof="1" smtClean="0"/>
              <a:t>Activate date and time and write in:</a:t>
            </a:r>
            <a:r>
              <a:rPr lang="en-US" i="1" dirty="0" smtClean="0"/>
              <a:t>Speaker, Job Description</a:t>
            </a:r>
          </a:p>
          <a:p>
            <a:pPr lvl="1"/>
            <a:r>
              <a:rPr lang="en-GB" noProof="1" smtClean="0"/>
              <a:t>Activate the slide number.</a:t>
            </a:r>
          </a:p>
          <a:p>
            <a:pPr lvl="1"/>
            <a:r>
              <a:rPr lang="en-GB" noProof="1" smtClean="0"/>
              <a:t>Activate the footer and write in:</a:t>
            </a:r>
            <a:br>
              <a:rPr lang="en-GB" noProof="1" smtClean="0"/>
            </a:br>
            <a:r>
              <a:rPr lang="en-US" i="1" dirty="0" smtClean="0"/>
              <a:t>Presentation Title</a:t>
            </a:r>
            <a:br>
              <a:rPr lang="en-US" i="1" dirty="0" smtClean="0"/>
            </a:br>
            <a:endParaRPr lang="en-US" i="1" dirty="0" smtClean="0"/>
          </a:p>
          <a:p>
            <a:r>
              <a:rPr lang="de-DE" b="1" dirty="0" err="1" smtClean="0">
                <a:solidFill>
                  <a:schemeClr val="accent1"/>
                </a:solidFill>
              </a:rPr>
              <a:t>Don‘t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use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the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template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br>
              <a:rPr lang="de-DE" b="1" dirty="0" smtClean="0">
                <a:solidFill>
                  <a:schemeClr val="accent1"/>
                </a:solidFill>
              </a:rPr>
            </a:br>
            <a:r>
              <a:rPr lang="de-DE" b="1" dirty="0" err="1" smtClean="0">
                <a:solidFill>
                  <a:schemeClr val="accent1"/>
                </a:solidFill>
              </a:rPr>
              <a:t>without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the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complete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footer</a:t>
            </a:r>
            <a:r>
              <a:rPr lang="de-DE" b="1" dirty="0" smtClean="0">
                <a:solidFill>
                  <a:schemeClr val="accent1"/>
                </a:solidFill>
              </a:rPr>
              <a:t>.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20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Automation of the Testbed Creation for Research in Security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Drawing guides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 smtClean="0"/>
              <a:t>You can enable your guide-lines to align objects on the slide </a:t>
            </a:r>
            <a:r>
              <a:rPr lang="en-US" b="1" noProof="1" smtClean="0"/>
              <a:t>(View | Show | Select the option „Guides“)</a:t>
            </a:r>
          </a:p>
          <a:p>
            <a:r>
              <a:rPr lang="en-US" noProof="1" smtClean="0"/>
              <a:t>Or hit the right mouse button outside </a:t>
            </a:r>
            <a:br>
              <a:rPr lang="en-US" noProof="1" smtClean="0"/>
            </a:br>
            <a:r>
              <a:rPr lang="en-US" noProof="1" smtClean="0"/>
              <a:t>the slide and go at </a:t>
            </a:r>
            <a:br>
              <a:rPr lang="en-US" noProof="1" smtClean="0"/>
            </a:br>
            <a:r>
              <a:rPr lang="en-US" noProof="1" smtClean="0"/>
              <a:t>„Grid and Guides…“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21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Slide layouts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 smtClean="0"/>
              <a:t>You can choose between different </a:t>
            </a:r>
            <a:br>
              <a:rPr lang="en-US" noProof="1" smtClean="0"/>
            </a:br>
            <a:r>
              <a:rPr lang="en-US" noProof="1" smtClean="0"/>
              <a:t>slide layouts. </a:t>
            </a:r>
            <a:br>
              <a:rPr lang="en-US" noProof="1" smtClean="0"/>
            </a:br>
            <a:r>
              <a:rPr lang="en-US" noProof="1" smtClean="0"/>
              <a:t>These pre-defined layouts gives you the oportunity to use text and visualisations just the right way.</a:t>
            </a:r>
          </a:p>
          <a:p>
            <a:endParaRPr lang="en-US" noProof="1" smtClean="0"/>
          </a:p>
          <a:p>
            <a:r>
              <a:rPr lang="en-US" b="1" noProof="1" smtClean="0"/>
              <a:t>To use these layouts:</a:t>
            </a:r>
          </a:p>
          <a:p>
            <a:r>
              <a:rPr lang="en-US" noProof="1" smtClean="0"/>
              <a:t>Click on the Home-tab | New Slide or Layout | and choose one out of the layouts</a:t>
            </a:r>
          </a:p>
          <a:p>
            <a:r>
              <a:rPr lang="de-DE" noProof="1" smtClean="0"/>
              <a:t/>
            </a:r>
            <a:br>
              <a:rPr lang="de-DE" noProof="1" smtClean="0"/>
            </a:br>
            <a:r>
              <a:rPr lang="de-DE" noProof="1" smtClean="0"/>
              <a:t>Click „Reset“ to reset to the predefined slide layout.</a:t>
            </a:r>
            <a:endParaRPr lang="en-US" noProof="1" smtClean="0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22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security analytics </a:t>
            </a:r>
            <a:r>
              <a:rPr lang="en-US" dirty="0"/>
              <a:t>and </a:t>
            </a:r>
            <a:r>
              <a:rPr lang="en-US" dirty="0" smtClean="0"/>
              <a:t>network security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 absence of 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network </a:t>
            </a:r>
            <a:r>
              <a:rPr lang="en-US" dirty="0" smtClean="0"/>
              <a:t>environment              </a:t>
            </a:r>
            <a:r>
              <a:rPr lang="en-US" dirty="0" err="1" smtClean="0"/>
              <a:t>Testbed</a:t>
            </a:r>
            <a:r>
              <a:rPr lang="en-US" dirty="0" smtClean="0"/>
              <a:t>			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Simulation of actions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Aragats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86409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Overview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</a:t>
            </a:r>
            <a:r>
              <a:rPr lang="en-US" dirty="0" smtClean="0"/>
              <a:t>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Abnormal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Simulation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Normal scenario</a:t>
            </a:r>
          </a:p>
          <a:p>
            <a:pPr lvl="1"/>
            <a:r>
              <a:rPr lang="en-US" dirty="0" smtClean="0"/>
              <a:t>Abnormal scenario</a:t>
            </a:r>
          </a:p>
          <a:p>
            <a:pPr lvl="1"/>
            <a:r>
              <a:rPr lang="en-US" dirty="0" smtClean="0"/>
              <a:t>Implementation</a:t>
            </a:r>
            <a:endParaRPr lang="de-DE" dirty="0" smtClean="0"/>
          </a:p>
          <a:p>
            <a:r>
              <a:rPr lang="de-DE" b="1" dirty="0" smtClean="0"/>
              <a:t>Security Lab Generator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OpenStack</a:t>
            </a:r>
          </a:p>
          <a:p>
            <a:pPr lvl="1"/>
            <a:r>
              <a:rPr lang="de-DE" dirty="0"/>
              <a:t>Security Lab </a:t>
            </a:r>
            <a:r>
              <a:rPr lang="de-DE" dirty="0" smtClean="0"/>
              <a:t>Generator </a:t>
            </a:r>
            <a:r>
              <a:rPr lang="de-DE" dirty="0" err="1" smtClean="0"/>
              <a:t>based</a:t>
            </a:r>
            <a:r>
              <a:rPr lang="de-DE" dirty="0" smtClean="0"/>
              <a:t> on OpenStack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6858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Lab Generator</a:t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Overview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Java + Grails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VirtualBox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Oryx</a:t>
            </a:r>
            <a:r>
              <a:rPr lang="de-DE" dirty="0"/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PostgreSQL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MulVAL</a:t>
            </a:r>
          </a:p>
          <a:p>
            <a:pPr marL="466725" lvl="1" indent="-285750">
              <a:buFont typeface="Wingdings" panose="05000000000000000000" pitchFamily="2" charset="2"/>
              <a:buChar char="§"/>
            </a:pPr>
            <a:r>
              <a:rPr lang="de-DE" dirty="0"/>
              <a:t>XSB</a:t>
            </a:r>
          </a:p>
          <a:p>
            <a:pPr marL="466725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GraphViz</a:t>
            </a:r>
            <a:endParaRPr lang="de-DE" dirty="0"/>
          </a:p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Aragats Amirkhanyan, 17.10.2014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Automation of the </a:t>
            </a:r>
            <a:r>
              <a:rPr lang="en-US" dirty="0" err="1"/>
              <a:t>Testbed</a:t>
            </a:r>
            <a:r>
              <a:rPr lang="en-US" dirty="0"/>
              <a:t> Creation for Research in Security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8" b="7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453795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621</Words>
  <Application>Microsoft Office PowerPoint</Application>
  <PresentationFormat>On-screen Show (16:9)</PresentationFormat>
  <Paragraphs>184</Paragraphs>
  <Slides>22</Slides>
  <Notes>15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Aragats Amirkhanyan Retreat 16-17 October</vt:lpstr>
      <vt:lpstr>Automation of the Testbed Creation for Research in Security Analytics and Network Security Areas</vt:lpstr>
      <vt:lpstr>Agenda</vt:lpstr>
      <vt:lpstr>Motivation</vt:lpstr>
      <vt:lpstr>Simulation of user behavior - Overview</vt:lpstr>
      <vt:lpstr>Simulation of user behavior - Normal scenario</vt:lpstr>
      <vt:lpstr>Simulation of user behavior - Abnormal scenario</vt:lpstr>
      <vt:lpstr>Simulation of user behavior - Implementation </vt:lpstr>
      <vt:lpstr>Agenda</vt:lpstr>
      <vt:lpstr>Security Lab Generator - Overview</vt:lpstr>
      <vt:lpstr>Security Lab Generator - OpenStack</vt:lpstr>
      <vt:lpstr>Security Lab Generator - OpenStack</vt:lpstr>
      <vt:lpstr>Security Lab Generator - OpenStack</vt:lpstr>
      <vt:lpstr>Security Lab Generator - Security Lab Generator based on OpenStack</vt:lpstr>
      <vt:lpstr>Conclusion and Future Work</vt:lpstr>
      <vt:lpstr>Thank you  for your attention!</vt:lpstr>
      <vt:lpstr>PowerPoint Presentation</vt:lpstr>
      <vt:lpstr>PowerPoint Presentation</vt:lpstr>
      <vt:lpstr>PowerPoint Presentation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123</cp:revision>
  <cp:lastPrinted>2014-05-07T12:19:03Z</cp:lastPrinted>
  <dcterms:created xsi:type="dcterms:W3CDTF">2014-09-12T12:47:22Z</dcterms:created>
  <dcterms:modified xsi:type="dcterms:W3CDTF">2014-09-16T08:39:24Z</dcterms:modified>
</cp:coreProperties>
</file>