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2" r:id="rId4"/>
    <p:sldId id="274" r:id="rId5"/>
    <p:sldId id="275" r:id="rId6"/>
    <p:sldId id="276" r:id="rId7"/>
    <p:sldId id="279" r:id="rId8"/>
    <p:sldId id="277" r:id="rId9"/>
    <p:sldId id="281" r:id="rId10"/>
    <p:sldId id="280" r:id="rId11"/>
    <p:sldId id="278" r:id="rId12"/>
    <p:sldId id="263" r:id="rId13"/>
  </p:sldIdLst>
  <p:sldSz cx="9144000" cy="5143500" type="screen16x9"/>
  <p:notesSz cx="6775450" cy="9906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>
        <p:scale>
          <a:sx n="150" d="100"/>
          <a:sy n="150" d="100"/>
        </p:scale>
        <p:origin x="-504" y="-39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899"/>
        <p:guide orient="horz" pos="2752"/>
        <p:guide orient="horz" pos="3046"/>
        <p:guide orient="horz" pos="467"/>
        <p:guide orient="horz" pos="5724"/>
        <p:guide orient="horz" pos="614"/>
        <p:guide pos="543"/>
        <p:guide pos="4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65392" y="506506"/>
            <a:ext cx="5509869" cy="2226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23296" y="9070115"/>
            <a:ext cx="867823" cy="3163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65392" y="9069509"/>
            <a:ext cx="2557904" cy="3169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454844" y="9069509"/>
            <a:ext cx="1920666" cy="3120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6962" y="-91767"/>
            <a:ext cx="6990600" cy="10129806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02786" y="837720"/>
            <a:ext cx="5758136" cy="3661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65392" y="506506"/>
            <a:ext cx="5509869" cy="2226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23296" y="9070115"/>
            <a:ext cx="867823" cy="3163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00075" y="958850"/>
            <a:ext cx="6040438" cy="3398838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62616" y="4818790"/>
            <a:ext cx="3428503" cy="4250719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65392" y="9069509"/>
            <a:ext cx="2557904" cy="3169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454844" y="9069509"/>
            <a:ext cx="1920666" cy="3120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454845" y="5350129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454845" y="588147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454845" y="641281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454845" y="694415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454845" y="747549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454845" y="800683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454845" y="853817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454845" y="9069509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959125"/>
            <a:ext cx="45169" cy="3409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368271"/>
            <a:ext cx="45169" cy="4719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6962" y="-91767"/>
            <a:ext cx="6990600" cy="10129806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Automation for Network Security and Security Analytics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  <a:endParaRPr lang="de-DE" kern="0" dirty="0" smtClean="0"/>
          </a:p>
          <a:p>
            <a:r>
              <a:rPr lang="de-DE" dirty="0" smtClean="0"/>
              <a:t>Hasso </a:t>
            </a:r>
            <a:r>
              <a:rPr lang="de-DE" dirty="0"/>
              <a:t>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dirty="0" err="1" smtClean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4\active_directory_logs_resul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7654"/>
            <a:ext cx="51177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7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a test network of enterprise or campus level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Experiment simulation </a:t>
            </a:r>
            <a:r>
              <a:rPr lang="en-US" dirty="0" smtClean="0"/>
              <a:t>with large amount of users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random user behavior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</a:p>
          <a:p>
            <a:r>
              <a:rPr lang="de-DE" dirty="0"/>
              <a:t>Hasso 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issues for </a:t>
            </a:r>
            <a:r>
              <a:rPr lang="en-US" dirty="0" smtClean="0"/>
              <a:t>research </a:t>
            </a:r>
            <a:r>
              <a:rPr lang="en-US" dirty="0"/>
              <a:t>in </a:t>
            </a:r>
            <a:r>
              <a:rPr lang="en-US" dirty="0" smtClean="0"/>
              <a:t>network security and security analytics areas: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Test network environment              			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dirty="0" err="1" smtClean="0"/>
              <a:t>Aragatgs</a:t>
            </a:r>
            <a:r>
              <a:rPr lang="de-DE" dirty="0" smtClean="0"/>
              <a:t>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Automation for Network Security and Security Analytics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gray">
          <a:xfrm>
            <a:off x="3347864" y="1851670"/>
            <a:ext cx="360536" cy="504056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 bwMode="gray">
          <a:xfrm>
            <a:off x="3779912" y="1995686"/>
            <a:ext cx="72008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 err="1" smtClean="0"/>
              <a:t>Testbed</a:t>
            </a:r>
            <a:endParaRPr lang="de-DE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en-US" b="1" dirty="0" smtClean="0"/>
              <a:t>Preparing </a:t>
            </a:r>
            <a:r>
              <a:rPr lang="en-US" b="1" dirty="0" err="1"/>
              <a:t>testbed</a:t>
            </a:r>
            <a:r>
              <a:rPr lang="en-US" b="1" dirty="0"/>
              <a:t> data to analytics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User behavior - Normal scenario</a:t>
            </a:r>
          </a:p>
          <a:p>
            <a:pPr lvl="1"/>
            <a:r>
              <a:rPr lang="en-US" dirty="0"/>
              <a:t>User behavior - Abnormal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Results</a:t>
            </a:r>
            <a:endParaRPr lang="de-DE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4 client computers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Domain </a:t>
            </a:r>
            <a:r>
              <a:rPr lang="en-US" dirty="0"/>
              <a:t>controller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Wiki </a:t>
            </a:r>
            <a:r>
              <a:rPr lang="en-US" dirty="0"/>
              <a:t>server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Database server</a:t>
            </a:r>
          </a:p>
          <a:p>
            <a:pPr>
              <a:buClr>
                <a:schemeClr val="accent1"/>
              </a:buClr>
            </a:pPr>
            <a:r>
              <a:rPr lang="de-DE" dirty="0"/>
              <a:t>Users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Ivanov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Petrov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Smirnov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Admin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187181"/>
            <a:ext cx="3349625" cy="2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cenario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2" y="1237439"/>
            <a:ext cx="4701664" cy="3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3074" name="Picture 2" descr="C:\HPI\HPI-git\Research School\Retreat\Fall 2014\retreat draft - version 2\scenario_ab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4" y="1239839"/>
            <a:ext cx="5575770" cy="35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12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de-DE" dirty="0" smtClean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1027" name="Picture 3" descr="C:\HPI\HPI-git\Research School\Retreat\Fall 2014\retreat draft 4\simulator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3145"/>
            <a:ext cx="6981252" cy="34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5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FutureSOC</a:t>
            </a:r>
            <a:r>
              <a:rPr lang="en-US" dirty="0"/>
              <a:t>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VNC protocol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Python programming language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Vncdotool</a:t>
            </a:r>
            <a:r>
              <a:rPr lang="en-US" dirty="0" smtClean="0"/>
              <a:t> library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scenario_re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4988"/>
            <a:ext cx="3370712" cy="23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Implementation</a:t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88986"/>
              </p:ext>
            </p:extLst>
          </p:nvPr>
        </p:nvGraphicFramePr>
        <p:xfrm>
          <a:off x="358776" y="1239839"/>
          <a:ext cx="6877048" cy="356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524"/>
                <a:gridCol w="3438524"/>
              </a:tblGrid>
              <a:tr h="51216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Action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Command</a:t>
                      </a:r>
                      <a:endParaRPr lang="de-DE" sz="1400" u="none" dirty="0"/>
                    </a:p>
                  </a:txBody>
                  <a:tcPr/>
                </a:tc>
              </a:tr>
              <a:tr h="762943">
                <a:tc>
                  <a:txBody>
                    <a:bodyPr/>
                    <a:lstStyle/>
                    <a:p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 log on window 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-alt-del', 'alt-w',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de-DE" sz="140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985468">
                <a:tc>
                  <a:txBody>
                    <a:bodyPr/>
                    <a:lstStyle/>
                    <a:p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username, password and press the enter key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[':' + 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':' + 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540418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Log</a:t>
                      </a:r>
                      <a:r>
                        <a:rPr lang="en-US" sz="1400" u="none" baseline="0" dirty="0" smtClean="0"/>
                        <a:t> off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lsuper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-r', ':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shutdown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/l /f',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76294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Run the </a:t>
                      </a:r>
                      <a:r>
                        <a:rPr lang="en-US" sz="1400" u="none" dirty="0" err="1" smtClean="0"/>
                        <a:t>powershell</a:t>
                      </a:r>
                      <a:r>
                        <a:rPr lang="en-US" sz="1400" u="none" dirty="0" smtClean="0"/>
                        <a:t> script to open the RDP connection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['cd /',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rdp.ps1]</a:t>
                      </a:r>
                      <a:endParaRPr lang="de-DE" sz="140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26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Aragats Amirkhanyan Retreat 16-17 October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Aragats Amirkhanyan Retreat 16-17 October</Template>
  <TotalTime>0</TotalTime>
  <Words>364</Words>
  <Application>Microsoft Office PowerPoint</Application>
  <PresentationFormat>On-screen Show (16:9)</PresentationFormat>
  <Paragraphs>94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Aragats Amirkhanyan Retreat 16-17 October</vt:lpstr>
      <vt:lpstr>Testbed Automation for Network Security and Security Analytics</vt:lpstr>
      <vt:lpstr>Motivation</vt:lpstr>
      <vt:lpstr>Agenda</vt:lpstr>
      <vt:lpstr>Preparing testbed data to analytics - Architecture</vt:lpstr>
      <vt:lpstr>User behavior - Normal scenario</vt:lpstr>
      <vt:lpstr>User behavior - Normal scenario</vt:lpstr>
      <vt:lpstr>Preparing testbed data to analytics  - Implementation </vt:lpstr>
      <vt:lpstr>Preparing testbed data to analytics - Implementation </vt:lpstr>
      <vt:lpstr>Preparing testbed data to analytics - Implementation </vt:lpstr>
      <vt:lpstr>Preparing testbed data to analytics - Results </vt:lpstr>
      <vt:lpstr>Conclusion and Future Work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Amirkhanyan, Aragats</dc:creator>
  <cp:lastModifiedBy>Amirkhanyan, Aragats</cp:lastModifiedBy>
  <cp:revision>181</cp:revision>
  <cp:lastPrinted>2014-09-24T16:20:08Z</cp:lastPrinted>
  <dcterms:created xsi:type="dcterms:W3CDTF">2014-09-12T12:47:22Z</dcterms:created>
  <dcterms:modified xsi:type="dcterms:W3CDTF">2014-09-25T15:45:18Z</dcterms:modified>
</cp:coreProperties>
</file>