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C24EF5-169B-4820-8AA6-06056199BE2A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76511B-46DF-4E6E-8E74-EC1610B9F03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C24EF5-169B-4820-8AA6-06056199BE2A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76511B-46DF-4E6E-8E74-EC1610B9F0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C24EF5-169B-4820-8AA6-06056199BE2A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76511B-46DF-4E6E-8E74-EC1610B9F0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C24EF5-169B-4820-8AA6-06056199BE2A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76511B-46DF-4E6E-8E74-EC1610B9F0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C24EF5-169B-4820-8AA6-06056199BE2A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76511B-46DF-4E6E-8E74-EC1610B9F039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C24EF5-169B-4820-8AA6-06056199BE2A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76511B-46DF-4E6E-8E74-EC1610B9F0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C24EF5-169B-4820-8AA6-06056199BE2A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76511B-46DF-4E6E-8E74-EC1610B9F0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C24EF5-169B-4820-8AA6-06056199BE2A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76511B-46DF-4E6E-8E74-EC1610B9F0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C24EF5-169B-4820-8AA6-06056199BE2A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76511B-46DF-4E6E-8E74-EC1610B9F039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C24EF5-169B-4820-8AA6-06056199BE2A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76511B-46DF-4E6E-8E74-EC1610B9F0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C24EF5-169B-4820-8AA6-06056199BE2A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76511B-46DF-4E6E-8E74-EC1610B9F03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9C24EF5-169B-4820-8AA6-06056199BE2A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076511B-46DF-4E6E-8E74-EC1610B9F039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348880"/>
            <a:ext cx="7772400" cy="182763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Identifying the neighborhood of Brooklyn to understand new business openings.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To open a new business a variety of insights are requires such as :</a:t>
            </a:r>
          </a:p>
          <a:p>
            <a:pPr marL="596646" indent="-514350">
              <a:buAutoNum type="arabicParenR"/>
            </a:pPr>
            <a:r>
              <a:rPr lang="en-IN" sz="2800" dirty="0" smtClean="0"/>
              <a:t>Where can a business be opened?</a:t>
            </a:r>
          </a:p>
          <a:p>
            <a:pPr marL="596646" indent="-514350">
              <a:buAutoNum type="arabicParenR"/>
            </a:pPr>
            <a:r>
              <a:rPr lang="en-IN" sz="2800" dirty="0" smtClean="0"/>
              <a:t>What kind of business can be opened in a particular area?</a:t>
            </a:r>
          </a:p>
          <a:p>
            <a:pPr marL="596646" indent="-514350">
              <a:buAutoNum type="arabicParenR"/>
            </a:pPr>
            <a:r>
              <a:rPr lang="en-IN" sz="2800" dirty="0" smtClean="0"/>
              <a:t>What is the success rate of the business?</a:t>
            </a:r>
          </a:p>
          <a:p>
            <a:pPr marL="596646" indent="-514350">
              <a:buNone/>
            </a:pPr>
            <a:r>
              <a:rPr lang="en-IN" sz="2800" dirty="0" smtClean="0"/>
              <a:t>To answer the questions we need to identify the business already present in an area and study them.</a:t>
            </a:r>
            <a:endParaRPr lang="en-IN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Business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2492896"/>
            <a:ext cx="7498080" cy="2520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/>
              <a:t>A </a:t>
            </a:r>
            <a:r>
              <a:rPr lang="en-IN" sz="2800" dirty="0" smtClean="0"/>
              <a:t>business can grow and develop when there are not much of a competition and when the product produced is of great quality. In any particular area there can be a lot of people with same business and products.</a:t>
            </a:r>
            <a:endParaRPr lang="en-I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Data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340768"/>
            <a:ext cx="447675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/>
              <a:t>Visualization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Here is a map of Brooklyn which will be clustered. </a:t>
            </a:r>
          </a:p>
          <a:p>
            <a:pPr>
              <a:buNone/>
            </a:pPr>
            <a:endParaRPr lang="en-IN" dirty="0" smtClean="0"/>
          </a:p>
        </p:txBody>
      </p:sp>
      <p:pic>
        <p:nvPicPr>
          <p:cNvPr id="7" name="Picture 6" descr="B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2924944"/>
            <a:ext cx="7344816" cy="35482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Brooklyn after clustering</a:t>
            </a:r>
          </a:p>
          <a:p>
            <a:endParaRPr lang="en-IN" dirty="0"/>
          </a:p>
        </p:txBody>
      </p:sp>
      <p:pic>
        <p:nvPicPr>
          <p:cNvPr id="4" name="Picture 3" descr="brookly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2420888"/>
            <a:ext cx="7056784" cy="41764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Identifying common venues</a:t>
            </a:r>
            <a:endParaRPr lang="en-IN" dirty="0"/>
          </a:p>
        </p:txBody>
      </p:sp>
      <p:pic>
        <p:nvPicPr>
          <p:cNvPr id="4" name="Content Placeholder 3" descr="CV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5100" y="1340768"/>
            <a:ext cx="7499350" cy="4824536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2564904"/>
            <a:ext cx="7498080" cy="2845296"/>
          </a:xfrm>
        </p:spPr>
        <p:txBody>
          <a:bodyPr>
            <a:normAutofit/>
          </a:bodyPr>
          <a:lstStyle/>
          <a:p>
            <a:r>
              <a:rPr lang="en-IN" sz="2800" dirty="0" smtClean="0"/>
              <a:t>Brooklyn data is given to K mean for clustering with a cluster of 5. </a:t>
            </a:r>
            <a:endParaRPr lang="en-IN" sz="2800" dirty="0" smtClean="0"/>
          </a:p>
          <a:p>
            <a:r>
              <a:rPr lang="en-IN" sz="2800" dirty="0" smtClean="0"/>
              <a:t>It </a:t>
            </a:r>
            <a:r>
              <a:rPr lang="en-IN" sz="2800" dirty="0" smtClean="0"/>
              <a:t>creates 5 clusters and identifies the cluster with maximum number of businesses. </a:t>
            </a:r>
            <a:endParaRPr lang="en-IN" sz="2800" dirty="0" smtClean="0"/>
          </a:p>
          <a:p>
            <a:r>
              <a:rPr lang="en-IN" sz="2800" dirty="0" smtClean="0"/>
              <a:t>We </a:t>
            </a:r>
            <a:r>
              <a:rPr lang="en-IN" sz="2800" dirty="0" smtClean="0"/>
              <a:t>can visualize and see what can be opened in any cluster.</a:t>
            </a:r>
            <a:endParaRPr lang="en-IN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Result and 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1772816"/>
            <a:ext cx="7498080" cy="480060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Cluster 1,4 and 5 are ideal to open any new well established businesses such as Dairy, Bakery, </a:t>
            </a:r>
            <a:r>
              <a:rPr lang="en-IN" sz="2800" dirty="0" smtClean="0"/>
              <a:t>Flower shop, Clothing </a:t>
            </a:r>
            <a:r>
              <a:rPr lang="en-IN" sz="2800" dirty="0" smtClean="0"/>
              <a:t>store etc, whereas any new idea or innovation can be tested in cluster 2 and 3 as the amount of well established businesses are already present and the success rate of new business is high (if any new idea) as the population is high in that region.</a:t>
            </a:r>
          </a:p>
          <a:p>
            <a:endParaRPr lang="en-IN" sz="2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24</TotalTime>
  <Words>256</Words>
  <Application>Microsoft Office PowerPoint</Application>
  <PresentationFormat>On-screen Show (4:3)</PresentationFormat>
  <Paragraphs>21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Solstice</vt:lpstr>
      <vt:lpstr>Identifying the neighborhood of Brooklyn to understand new business openings.</vt:lpstr>
      <vt:lpstr>Introduction</vt:lpstr>
      <vt:lpstr>Business Problem</vt:lpstr>
      <vt:lpstr>Data</vt:lpstr>
      <vt:lpstr>Visualization</vt:lpstr>
      <vt:lpstr>Clustering</vt:lpstr>
      <vt:lpstr>Identifying common venues</vt:lpstr>
      <vt:lpstr>Methodology</vt:lpstr>
      <vt:lpstr>Result and 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the neighborhood of Brooklyn to understand new business openings.</dc:title>
  <dc:creator>abc</dc:creator>
  <cp:lastModifiedBy>abc</cp:lastModifiedBy>
  <cp:revision>4</cp:revision>
  <dcterms:created xsi:type="dcterms:W3CDTF">2020-07-05T13:52:55Z</dcterms:created>
  <dcterms:modified xsi:type="dcterms:W3CDTF">2020-07-05T14:17:12Z</dcterms:modified>
</cp:coreProperties>
</file>