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5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F29D94-F52E-4BFD-A031-0B438CC8D3D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5C07A6-842F-4C8B-88ED-977258A96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" y="1011167"/>
            <a:ext cx="12173706" cy="58468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357" y="2621767"/>
            <a:ext cx="9144000" cy="2625634"/>
          </a:xfrm>
        </p:spPr>
        <p:txBody>
          <a:bodyPr>
            <a:normAutofit fontScale="90000"/>
          </a:bodyPr>
          <a:lstStyle/>
          <a:p>
            <a:pPr algn="l"/>
            <a:r>
              <a:rPr lang="es-ES" b="1" cap="none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CONOCIENDO</a:t>
            </a:r>
            <a:br>
              <a:rPr lang="es-ES" b="1" cap="none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cap="none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FUERZA DEL</a:t>
            </a:r>
            <a:br>
              <a:rPr lang="es-ES" b="1" cap="none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8000" b="1" cap="none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</a:t>
            </a:r>
            <a:endParaRPr lang="en-US" b="1" cap="none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37495" y="6021044"/>
            <a:ext cx="5364144" cy="463731"/>
          </a:xfrm>
        </p:spPr>
        <p:txBody>
          <a:bodyPr/>
          <a:lstStyle/>
          <a:p>
            <a:pPr algn="r"/>
            <a:r>
              <a:rPr lang="es-ES" b="1" dirty="0" smtClean="0">
                <a:solidFill>
                  <a:schemeClr val="tx1"/>
                </a:solidFill>
              </a:rPr>
              <a:t>Docente: Alex Aragón Calixto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2096"/>
          <a:stretch/>
        </p:blipFill>
        <p:spPr>
          <a:xfrm>
            <a:off x="611357" y="344607"/>
            <a:ext cx="2101027" cy="1144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6590714" y="344607"/>
            <a:ext cx="5364144" cy="463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 smtClean="0">
                <a:solidFill>
                  <a:schemeClr val="tx1"/>
                </a:solidFill>
              </a:rPr>
              <a:t>Adobe </a:t>
            </a:r>
            <a:r>
              <a:rPr lang="es-ES" b="1" dirty="0" err="1" smtClean="0">
                <a:solidFill>
                  <a:schemeClr val="tx1"/>
                </a:solidFill>
              </a:rPr>
              <a:t>dreamweaver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2928" y="1280159"/>
            <a:ext cx="9905998" cy="1365069"/>
          </a:xfrm>
        </p:spPr>
        <p:txBody>
          <a:bodyPr>
            <a:normAutofit/>
          </a:bodyPr>
          <a:lstStyle/>
          <a:p>
            <a:pPr algn="ctr"/>
            <a:r>
              <a:rPr lang="es-ES" sz="4000" b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Ingresa a este sitio </a:t>
            </a:r>
            <a:r>
              <a:rPr lang="es-ES" sz="4000" b="1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s-ES" sz="4000" b="1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uke</a:t>
            </a:r>
            <a:r>
              <a:rPr lang="es-ES" sz="4000" b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..!</a:t>
            </a:r>
            <a:endParaRPr lang="en-US" sz="4000" b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50865" y="3239589"/>
            <a:ext cx="917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https://aragonc.github.io/startwars/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aragonc.github.io/startwars/images/yo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016" y="3800112"/>
            <a:ext cx="3057887" cy="30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114597" y="4720203"/>
            <a:ext cx="9905998" cy="136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descubre el poder del código…</a:t>
            </a:r>
            <a:endParaRPr lang="en-US" sz="28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77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4794"/>
          </a:xfrm>
        </p:spPr>
        <p:txBody>
          <a:bodyPr/>
          <a:lstStyle/>
          <a:p>
            <a:pPr algn="ctr"/>
            <a:r>
              <a:rPr lang="es-ES" b="1" cap="none" dirty="0" smtClean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Tecnologías que hacen posible esto</a:t>
            </a:r>
            <a:endParaRPr lang="en-US" b="1" cap="none" dirty="0">
              <a:solidFill>
                <a:schemeClr val="bg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Resultado de imagen para logo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2" y="1744394"/>
            <a:ext cx="8191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330546" y="5500468"/>
            <a:ext cx="1712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Contenido y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estructura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85349" y="5528603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Estilo y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presentación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76101" y="5528603"/>
            <a:ext cx="2531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Comportamiento y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 interacción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33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40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Malla</vt:lpstr>
      <vt:lpstr>CONOCIENDO LA FUERZA DEL CÓDIGO</vt:lpstr>
      <vt:lpstr>Ingresa a este sitio Luke..!</vt:lpstr>
      <vt:lpstr>Tecnologías que hacen posible esto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LA FUERZA DEL CÓDIGO</dc:title>
  <dc:creator>CCNA</dc:creator>
  <cp:lastModifiedBy>CCNA</cp:lastModifiedBy>
  <cp:revision>4</cp:revision>
  <dcterms:created xsi:type="dcterms:W3CDTF">2020-02-18T20:06:07Z</dcterms:created>
  <dcterms:modified xsi:type="dcterms:W3CDTF">2020-02-18T20:22:30Z</dcterms:modified>
</cp:coreProperties>
</file>