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2" r:id="rId2"/>
    <p:sldId id="370" r:id="rId3"/>
    <p:sldId id="344" r:id="rId4"/>
    <p:sldId id="346" r:id="rId5"/>
    <p:sldId id="347" r:id="rId6"/>
    <p:sldId id="348" r:id="rId7"/>
    <p:sldId id="312" r:id="rId8"/>
    <p:sldId id="286" r:id="rId9"/>
    <p:sldId id="28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9" autoAdjust="0"/>
    <p:restoredTop sz="92226" autoAdjust="0"/>
  </p:normalViewPr>
  <p:slideViewPr>
    <p:cSldViewPr showGuides="1">
      <p:cViewPr>
        <p:scale>
          <a:sx n="60" d="100"/>
          <a:sy n="60" d="100"/>
        </p:scale>
        <p:origin x="-144" y="-22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7/2/2009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/>
              <a:t>Componentizing 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27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Giugno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Lavoro per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Founder of </a:t>
            </a:r>
            <a:r>
              <a:rPr lang="it-IT" dirty="0" smtClean="0"/>
              <a:t>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28596" y="4071942"/>
            <a:ext cx="8229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RenderPartial + Action Filters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t-IT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Data “creation” is encapsulated, view is encapsulated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componentize</a:t>
            </a:r>
            <a:r>
              <a:rPr lang="en-US" dirty="0" smtClean="0"/>
              <a:t>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  <a:endParaRPr lang="it-IT" dirty="0" smtClean="0"/>
          </a:p>
          <a:p>
            <a:pPr lvl="1"/>
            <a:r>
              <a:rPr lang="it-IT" dirty="0" smtClean="0"/>
              <a:t>The controller must “create” all the data needed by all components</a:t>
            </a:r>
            <a:endParaRPr lang="it-IT" dirty="0" smtClean="0"/>
          </a:p>
          <a:p>
            <a:r>
              <a:rPr lang="it-IT" dirty="0" smtClean="0"/>
              <a:t>RenderAction </a:t>
            </a:r>
            <a:r>
              <a:rPr lang="it-IT" dirty="0" smtClean="0"/>
              <a:t>(MvcFutures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Smells </a:t>
            </a:r>
            <a:r>
              <a:rPr lang="it-IT" dirty="0" smtClean="0"/>
              <a:t>(the view knows about the controller)</a:t>
            </a:r>
            <a:endParaRPr lang="it-IT" dirty="0" smtClean="0"/>
          </a:p>
          <a:p>
            <a:pPr lvl="1"/>
            <a:r>
              <a:rPr lang="it-IT" dirty="0" smtClean="0"/>
              <a:t>Difficult to test that the component is displayed</a:t>
            </a:r>
            <a:endParaRPr lang="it-IT" dirty="0" smtClean="0"/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Good for building HTML, must not have logic</a:t>
            </a:r>
            <a:endParaRPr lang="it-I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6248" y="328612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BAD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6380" y="207167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BAD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100010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BAD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2198" y="4071942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endParaRPr lang="it-IT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What’s an action Filter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72048"/>
          </a:xfrm>
        </p:spPr>
        <p:txBody>
          <a:bodyPr/>
          <a:lstStyle/>
          <a:p>
            <a:r>
              <a:rPr lang="it-IT" dirty="0" smtClean="0"/>
              <a:t>It’s an Attribute</a:t>
            </a:r>
            <a:endParaRPr lang="it-IT" dirty="0" smtClean="0"/>
          </a:p>
          <a:p>
            <a:r>
              <a:rPr lang="it-IT" dirty="0" smtClean="0"/>
              <a:t>Allows code execution (AOP style)</a:t>
            </a:r>
            <a:endParaRPr lang="it-IT" dirty="0" smtClean="0"/>
          </a:p>
          <a:p>
            <a:pPr lvl="1"/>
            <a:r>
              <a:rPr lang="it-IT" dirty="0" smtClean="0"/>
              <a:t>During the Authentication phase</a:t>
            </a:r>
            <a:endParaRPr lang="it-IT" dirty="0" smtClean="0"/>
          </a:p>
          <a:p>
            <a:pPr lvl="1"/>
            <a:r>
              <a:rPr lang="it-IT" dirty="0" smtClean="0"/>
              <a:t>When an Exception is thrown</a:t>
            </a:r>
            <a:endParaRPr lang="it-IT" dirty="0" smtClean="0"/>
          </a:p>
          <a:p>
            <a:pPr lvl="1"/>
            <a:r>
              <a:rPr lang="it-IT" dirty="0" smtClean="0"/>
              <a:t>Before an Action</a:t>
            </a:r>
            <a:endParaRPr lang="it-IT" dirty="0" smtClean="0"/>
          </a:p>
          <a:p>
            <a:pPr lvl="1"/>
            <a:r>
              <a:rPr lang="it-IT" dirty="0" smtClean="0"/>
              <a:t>After an Action</a:t>
            </a:r>
            <a:endParaRPr lang="it-IT" dirty="0" smtClean="0"/>
          </a:p>
          <a:p>
            <a:pPr lvl="1"/>
            <a:r>
              <a:rPr lang="it-IT" dirty="0" smtClean="0"/>
              <a:t>Before the rendering of a View</a:t>
            </a:r>
            <a:endParaRPr lang="it-IT" dirty="0" smtClean="0"/>
          </a:p>
          <a:p>
            <a:pPr lvl="1"/>
            <a:r>
              <a:rPr lang="it-IT" dirty="0" smtClean="0"/>
              <a:t>After the rendering of a View</a:t>
            </a:r>
            <a:endParaRPr lang="it-IT" dirty="0" smtClean="0"/>
          </a:p>
          <a:p>
            <a:r>
              <a:rPr lang="it-IT" dirty="0" smtClean="0"/>
              <a:t>“Core” filters</a:t>
            </a:r>
            <a:endParaRPr lang="it-IT" dirty="0" smtClean="0"/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HandleException</a:t>
            </a:r>
            <a:endParaRPr lang="it-IT" dirty="0" smtClean="0"/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45696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Executes the code only for its “</a:t>
            </a:r>
            <a:r>
              <a:rPr lang="it-IT" dirty="0" smtClean="0"/>
              <a:t>main concern” </a:t>
            </a:r>
            <a:r>
              <a:rPr lang="it-IT" dirty="0" smtClean="0"/>
              <a:t>and “create” the main data</a:t>
            </a:r>
            <a:endParaRPr lang="it-IT" dirty="0" smtClean="0"/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Shows the “main” output</a:t>
            </a:r>
            <a:endParaRPr lang="it-IT" dirty="0" smtClean="0"/>
          </a:p>
          <a:p>
            <a:pPr lvl="1"/>
            <a:r>
              <a:rPr lang="it-IT" dirty="0" smtClean="0"/>
              <a:t>Calls all the PartialViews</a:t>
            </a:r>
            <a:endParaRPr lang="it-IT" dirty="0" smtClean="0"/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Load data for the partial views</a:t>
            </a:r>
            <a:endParaRPr lang="it-IT" dirty="0" smtClean="0"/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Shows the data retrieved by the Action Filters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Action Filter + Render Partial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The Shameless Plug: Beginning </a:t>
            </a:r>
            <a:r>
              <a:rPr lang="it-IT" dirty="0" smtClean="0"/>
              <a:t>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4893647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dirty="0" smtClean="0"/>
              <a:t>Released on: August 3° 2009</a:t>
            </a:r>
            <a:endParaRPr lang="it-IT" dirty="0" smtClean="0"/>
          </a:p>
          <a:p>
            <a:r>
              <a:rPr lang="it-IT" b="1" dirty="0" smtClean="0"/>
              <a:t>Already</a:t>
            </a:r>
            <a:r>
              <a:rPr lang="it-IT" dirty="0" smtClean="0"/>
              <a:t> for pre-sale on Amazon</a:t>
            </a:r>
            <a:endParaRPr lang="it-IT" dirty="0" smtClean="0"/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3214710" cy="40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SzPct val="65000"/>
            </a:pP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http://</a:t>
            </a: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www.amazon.com/Beginning-ASP-NET-MVC-Simone-Chiaretta/dp/047043399X</a:t>
            </a: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/</a:t>
            </a:r>
            <a:endParaRPr kumimoji="0" lang="it-IT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– </a:t>
            </a:r>
            <a:r>
              <a:rPr lang="en-US" dirty="0" smtClean="0"/>
              <a:t>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http://twitter.com/simonech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282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Simone Chiaretta</vt:lpstr>
      <vt:lpstr>Componentizing ASP.NET MVC</vt:lpstr>
      <vt:lpstr>Who the hell am I?</vt:lpstr>
      <vt:lpstr>How to componentize ASP.NET MVC</vt:lpstr>
      <vt:lpstr>What’s an action Filter</vt:lpstr>
      <vt:lpstr>Action Filter + Render Partial</vt:lpstr>
      <vt:lpstr>[DEMO]</vt:lpstr>
      <vt:lpstr>The Shameless Plug: Beginning ASP.NET MVC</vt:lpstr>
      <vt:lpstr>Contacts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291</cp:revision>
  <dcterms:created xsi:type="dcterms:W3CDTF">2008-05-20T08:16:16Z</dcterms:created>
  <dcterms:modified xsi:type="dcterms:W3CDTF">2009-07-02T18:10:48Z</dcterms:modified>
</cp:coreProperties>
</file>